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68" r:id="rId4"/>
    <p:sldId id="264" r:id="rId5"/>
    <p:sldId id="266" r:id="rId6"/>
    <p:sldId id="273" r:id="rId7"/>
    <p:sldId id="271" r:id="rId8"/>
    <p:sldId id="274" r:id="rId9"/>
    <p:sldId id="270"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42A8C-36B0-4DF9-83BB-AE2AB3024F65}" v="21" dt="2020-09-01T17:19:24.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p:scale>
          <a:sx n="81" d="100"/>
          <a:sy n="81" d="100"/>
        </p:scale>
        <p:origin x="-21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UZ-ARGEMIL : LILLIANNE" userId="25d9cfdc-914d-401a-b0b9-5d8837cde1af" providerId="ADAL" clId="{86C42A8C-36B0-4DF9-83BB-AE2AB3024F65}"/>
    <pc:docChg chg="undo custSel addSld delSld modSld">
      <pc:chgData name="CRUZ-ARGEMIL : LILLIANNE" userId="25d9cfdc-914d-401a-b0b9-5d8837cde1af" providerId="ADAL" clId="{86C42A8C-36B0-4DF9-83BB-AE2AB3024F65}" dt="2020-09-01T22:15:50.504" v="6534" actId="20577"/>
      <pc:docMkLst>
        <pc:docMk/>
      </pc:docMkLst>
      <pc:sldChg chg="addSp modSp mod">
        <pc:chgData name="CRUZ-ARGEMIL : LILLIANNE" userId="25d9cfdc-914d-401a-b0b9-5d8837cde1af" providerId="ADAL" clId="{86C42A8C-36B0-4DF9-83BB-AE2AB3024F65}" dt="2020-09-01T17:13:30.186" v="6401" actId="14100"/>
        <pc:sldMkLst>
          <pc:docMk/>
          <pc:sldMk cId="442187966" sldId="256"/>
        </pc:sldMkLst>
        <pc:spChg chg="mod">
          <ac:chgData name="CRUZ-ARGEMIL : LILLIANNE" userId="25d9cfdc-914d-401a-b0b9-5d8837cde1af" providerId="ADAL" clId="{86C42A8C-36B0-4DF9-83BB-AE2AB3024F65}" dt="2020-08-31T22:44:23.718" v="0" actId="1076"/>
          <ac:spMkLst>
            <pc:docMk/>
            <pc:sldMk cId="442187966" sldId="256"/>
            <ac:spMk id="5" creationId="{B685C58A-B044-4199-B0E5-D131E93D7C53}"/>
          </ac:spMkLst>
        </pc:spChg>
        <pc:spChg chg="add mod">
          <ac:chgData name="CRUZ-ARGEMIL : LILLIANNE" userId="25d9cfdc-914d-401a-b0b9-5d8837cde1af" providerId="ADAL" clId="{86C42A8C-36B0-4DF9-83BB-AE2AB3024F65}" dt="2020-09-01T17:13:30.186" v="6401" actId="14100"/>
          <ac:spMkLst>
            <pc:docMk/>
            <pc:sldMk cId="442187966" sldId="256"/>
            <ac:spMk id="9" creationId="{E37D775E-B5CB-478F-8A51-06C00AD38037}"/>
          </ac:spMkLst>
        </pc:spChg>
      </pc:sldChg>
      <pc:sldChg chg="addSp delSp modSp mod">
        <pc:chgData name="CRUZ-ARGEMIL : LILLIANNE" userId="25d9cfdc-914d-401a-b0b9-5d8837cde1af" providerId="ADAL" clId="{86C42A8C-36B0-4DF9-83BB-AE2AB3024F65}" dt="2020-09-01T00:06:11.289" v="1402" actId="20577"/>
        <pc:sldMkLst>
          <pc:docMk/>
          <pc:sldMk cId="725179846" sldId="264"/>
        </pc:sldMkLst>
        <pc:spChg chg="mod">
          <ac:chgData name="CRUZ-ARGEMIL : LILLIANNE" userId="25d9cfdc-914d-401a-b0b9-5d8837cde1af" providerId="ADAL" clId="{86C42A8C-36B0-4DF9-83BB-AE2AB3024F65}" dt="2020-08-31T23:57:14.924" v="1013" actId="790"/>
          <ac:spMkLst>
            <pc:docMk/>
            <pc:sldMk cId="725179846" sldId="264"/>
            <ac:spMk id="2" creationId="{1FE25086-FFF6-4F73-928F-0A8BA91B929B}"/>
          </ac:spMkLst>
        </pc:spChg>
        <pc:spChg chg="add del mod">
          <ac:chgData name="CRUZ-ARGEMIL : LILLIANNE" userId="25d9cfdc-914d-401a-b0b9-5d8837cde1af" providerId="ADAL" clId="{86C42A8C-36B0-4DF9-83BB-AE2AB3024F65}" dt="2020-09-01T00:05:52.526" v="1394" actId="478"/>
          <ac:spMkLst>
            <pc:docMk/>
            <pc:sldMk cId="725179846" sldId="264"/>
            <ac:spMk id="5" creationId="{6217AACC-AAB9-4D4A-8A00-F275FA3BF7FA}"/>
          </ac:spMkLst>
        </pc:spChg>
        <pc:spChg chg="mod">
          <ac:chgData name="CRUZ-ARGEMIL : LILLIANNE" userId="25d9cfdc-914d-401a-b0b9-5d8837cde1af" providerId="ADAL" clId="{86C42A8C-36B0-4DF9-83BB-AE2AB3024F65}" dt="2020-09-01T00:06:11.289" v="1402" actId="20577"/>
          <ac:spMkLst>
            <pc:docMk/>
            <pc:sldMk cId="725179846" sldId="264"/>
            <ac:spMk id="8" creationId="{A8B745B4-75CC-4AA1-9520-3A2269A8B33D}"/>
          </ac:spMkLst>
        </pc:spChg>
        <pc:picChg chg="add del mod">
          <ac:chgData name="CRUZ-ARGEMIL : LILLIANNE" userId="25d9cfdc-914d-401a-b0b9-5d8837cde1af" providerId="ADAL" clId="{86C42A8C-36B0-4DF9-83BB-AE2AB3024F65}" dt="2020-09-01T00:05:27.046" v="1392" actId="688"/>
          <ac:picMkLst>
            <pc:docMk/>
            <pc:sldMk cId="725179846" sldId="264"/>
            <ac:picMk id="4" creationId="{1AC1FC21-D064-4DEC-8E90-E020BBC6EBCE}"/>
          </ac:picMkLst>
        </pc:picChg>
      </pc:sldChg>
      <pc:sldChg chg="addSp modSp mod">
        <pc:chgData name="CRUZ-ARGEMIL : LILLIANNE" userId="25d9cfdc-914d-401a-b0b9-5d8837cde1af" providerId="ADAL" clId="{86C42A8C-36B0-4DF9-83BB-AE2AB3024F65}" dt="2020-09-01T17:19:24.372" v="6403" actId="571"/>
        <pc:sldMkLst>
          <pc:docMk/>
          <pc:sldMk cId="3824706092" sldId="266"/>
        </pc:sldMkLst>
        <pc:spChg chg="mod">
          <ac:chgData name="CRUZ-ARGEMIL : LILLIANNE" userId="25d9cfdc-914d-401a-b0b9-5d8837cde1af" providerId="ADAL" clId="{86C42A8C-36B0-4DF9-83BB-AE2AB3024F65}" dt="2020-09-01T01:04:22.811" v="2019" actId="6549"/>
          <ac:spMkLst>
            <pc:docMk/>
            <pc:sldMk cId="3824706092" sldId="266"/>
            <ac:spMk id="3" creationId="{05B1499A-E2E5-4BB4-B701-939AC237C89E}"/>
          </ac:spMkLst>
        </pc:spChg>
        <pc:spChg chg="add mod">
          <ac:chgData name="CRUZ-ARGEMIL : LILLIANNE" userId="25d9cfdc-914d-401a-b0b9-5d8837cde1af" providerId="ADAL" clId="{86C42A8C-36B0-4DF9-83BB-AE2AB3024F65}" dt="2020-09-01T17:19:24.372" v="6403" actId="571"/>
          <ac:spMkLst>
            <pc:docMk/>
            <pc:sldMk cId="3824706092" sldId="266"/>
            <ac:spMk id="6" creationId="{69F8915E-6226-44E4-816E-EE3D0F8F5C52}"/>
          </ac:spMkLst>
        </pc:spChg>
      </pc:sldChg>
      <pc:sldChg chg="addSp modSp mod">
        <pc:chgData name="CRUZ-ARGEMIL : LILLIANNE" userId="25d9cfdc-914d-401a-b0b9-5d8837cde1af" providerId="ADAL" clId="{86C42A8C-36B0-4DF9-83BB-AE2AB3024F65}" dt="2020-08-31T23:56:43.147" v="984" actId="790"/>
        <pc:sldMkLst>
          <pc:docMk/>
          <pc:sldMk cId="3875543101" sldId="268"/>
        </pc:sldMkLst>
        <pc:spChg chg="mod">
          <ac:chgData name="CRUZ-ARGEMIL : LILLIANNE" userId="25d9cfdc-914d-401a-b0b9-5d8837cde1af" providerId="ADAL" clId="{86C42A8C-36B0-4DF9-83BB-AE2AB3024F65}" dt="2020-08-31T23:56:43.147" v="984" actId="790"/>
          <ac:spMkLst>
            <pc:docMk/>
            <pc:sldMk cId="3875543101" sldId="268"/>
            <ac:spMk id="2" creationId="{B133D876-5606-4FCB-9D59-FC873C002F22}"/>
          </ac:spMkLst>
        </pc:spChg>
        <pc:spChg chg="mod">
          <ac:chgData name="CRUZ-ARGEMIL : LILLIANNE" userId="25d9cfdc-914d-401a-b0b9-5d8837cde1af" providerId="ADAL" clId="{86C42A8C-36B0-4DF9-83BB-AE2AB3024F65}" dt="2020-08-31T23:49:02.675" v="963" actId="790"/>
          <ac:spMkLst>
            <pc:docMk/>
            <pc:sldMk cId="3875543101" sldId="268"/>
            <ac:spMk id="3" creationId="{2E87D39F-0E4D-480F-9502-E214B786D709}"/>
          </ac:spMkLst>
        </pc:spChg>
        <pc:spChg chg="add mod">
          <ac:chgData name="CRUZ-ARGEMIL : LILLIANNE" userId="25d9cfdc-914d-401a-b0b9-5d8837cde1af" providerId="ADAL" clId="{86C42A8C-36B0-4DF9-83BB-AE2AB3024F65}" dt="2020-08-31T23:53:34.566" v="968" actId="1076"/>
          <ac:spMkLst>
            <pc:docMk/>
            <pc:sldMk cId="3875543101" sldId="268"/>
            <ac:spMk id="6" creationId="{07C85554-48CA-4186-9959-CB1E1A86D769}"/>
          </ac:spMkLst>
        </pc:spChg>
        <pc:spChg chg="add mod">
          <ac:chgData name="CRUZ-ARGEMIL : LILLIANNE" userId="25d9cfdc-914d-401a-b0b9-5d8837cde1af" providerId="ADAL" clId="{86C42A8C-36B0-4DF9-83BB-AE2AB3024F65}" dt="2020-08-31T23:54:41.631" v="974" actId="1076"/>
          <ac:spMkLst>
            <pc:docMk/>
            <pc:sldMk cId="3875543101" sldId="268"/>
            <ac:spMk id="9" creationId="{8EF94BAD-6D56-4B36-BDED-E9BADE55B00D}"/>
          </ac:spMkLst>
        </pc:spChg>
        <pc:spChg chg="add mod">
          <ac:chgData name="CRUZ-ARGEMIL : LILLIANNE" userId="25d9cfdc-914d-401a-b0b9-5d8837cde1af" providerId="ADAL" clId="{86C42A8C-36B0-4DF9-83BB-AE2AB3024F65}" dt="2020-08-31T23:56:06.243" v="983" actId="688"/>
          <ac:spMkLst>
            <pc:docMk/>
            <pc:sldMk cId="3875543101" sldId="268"/>
            <ac:spMk id="12" creationId="{5857262C-2C46-4E71-9942-9D640606F673}"/>
          </ac:spMkLst>
        </pc:spChg>
        <pc:picChg chg="add mod">
          <ac:chgData name="CRUZ-ARGEMIL : LILLIANNE" userId="25d9cfdc-914d-401a-b0b9-5d8837cde1af" providerId="ADAL" clId="{86C42A8C-36B0-4DF9-83BB-AE2AB3024F65}" dt="2020-08-31T23:54:47.630" v="975" actId="14100"/>
          <ac:picMkLst>
            <pc:docMk/>
            <pc:sldMk cId="3875543101" sldId="268"/>
            <ac:picMk id="5" creationId="{F79FAFF8-F93F-4E68-8A00-FA6DC2BA6053}"/>
          </ac:picMkLst>
        </pc:picChg>
        <pc:picChg chg="add mod">
          <ac:chgData name="CRUZ-ARGEMIL : LILLIANNE" userId="25d9cfdc-914d-401a-b0b9-5d8837cde1af" providerId="ADAL" clId="{86C42A8C-36B0-4DF9-83BB-AE2AB3024F65}" dt="2020-08-31T23:54:41.631" v="974" actId="1076"/>
          <ac:picMkLst>
            <pc:docMk/>
            <pc:sldMk cId="3875543101" sldId="268"/>
            <ac:picMk id="8" creationId="{E8CEBA18-09A8-4D7B-8F0D-1DCBB20436CA}"/>
          </ac:picMkLst>
        </pc:picChg>
        <pc:picChg chg="add mod">
          <ac:chgData name="CRUZ-ARGEMIL : LILLIANNE" userId="25d9cfdc-914d-401a-b0b9-5d8837cde1af" providerId="ADAL" clId="{86C42A8C-36B0-4DF9-83BB-AE2AB3024F65}" dt="2020-08-31T23:56:06.243" v="983" actId="688"/>
          <ac:picMkLst>
            <pc:docMk/>
            <pc:sldMk cId="3875543101" sldId="268"/>
            <ac:picMk id="11" creationId="{95E05D02-D07E-41DB-AB73-11A34D7F323A}"/>
          </ac:picMkLst>
        </pc:picChg>
      </pc:sldChg>
      <pc:sldChg chg="modSp mod">
        <pc:chgData name="CRUZ-ARGEMIL : LILLIANNE" userId="25d9cfdc-914d-401a-b0b9-5d8837cde1af" providerId="ADAL" clId="{86C42A8C-36B0-4DF9-83BB-AE2AB3024F65}" dt="2020-09-01T22:15:50.504" v="6534" actId="20577"/>
        <pc:sldMkLst>
          <pc:docMk/>
          <pc:sldMk cId="2684385860" sldId="269"/>
        </pc:sldMkLst>
        <pc:spChg chg="mod">
          <ac:chgData name="CRUZ-ARGEMIL : LILLIANNE" userId="25d9cfdc-914d-401a-b0b9-5d8837cde1af" providerId="ADAL" clId="{86C42A8C-36B0-4DF9-83BB-AE2AB3024F65}" dt="2020-09-01T01:21:26.121" v="2887" actId="1076"/>
          <ac:spMkLst>
            <pc:docMk/>
            <pc:sldMk cId="2684385860" sldId="269"/>
            <ac:spMk id="2" creationId="{898717E5-67FF-425A-9382-09CC89AF9D2D}"/>
          </ac:spMkLst>
        </pc:spChg>
        <pc:spChg chg="mod">
          <ac:chgData name="CRUZ-ARGEMIL : LILLIANNE" userId="25d9cfdc-914d-401a-b0b9-5d8837cde1af" providerId="ADAL" clId="{86C42A8C-36B0-4DF9-83BB-AE2AB3024F65}" dt="2020-09-01T22:15:50.504" v="6534" actId="20577"/>
          <ac:spMkLst>
            <pc:docMk/>
            <pc:sldMk cId="2684385860" sldId="269"/>
            <ac:spMk id="3" creationId="{413F2D37-C2A5-4C15-A391-48E88924C7FA}"/>
          </ac:spMkLst>
        </pc:spChg>
      </pc:sldChg>
      <pc:sldChg chg="modSp mod">
        <pc:chgData name="CRUZ-ARGEMIL : LILLIANNE" userId="25d9cfdc-914d-401a-b0b9-5d8837cde1af" providerId="ADAL" clId="{86C42A8C-36B0-4DF9-83BB-AE2AB3024F65}" dt="2020-09-01T17:25:05.646" v="6407"/>
        <pc:sldMkLst>
          <pc:docMk/>
          <pc:sldMk cId="559047366" sldId="270"/>
        </pc:sldMkLst>
        <pc:spChg chg="mod">
          <ac:chgData name="CRUZ-ARGEMIL : LILLIANNE" userId="25d9cfdc-914d-401a-b0b9-5d8837cde1af" providerId="ADAL" clId="{86C42A8C-36B0-4DF9-83BB-AE2AB3024F65}" dt="2020-09-01T17:25:05.646" v="6407"/>
          <ac:spMkLst>
            <pc:docMk/>
            <pc:sldMk cId="559047366" sldId="270"/>
            <ac:spMk id="2" creationId="{07DDBD2A-B4EE-4EFC-926F-5663A3B06AA0}"/>
          </ac:spMkLst>
        </pc:spChg>
        <pc:spChg chg="mod">
          <ac:chgData name="CRUZ-ARGEMIL : LILLIANNE" userId="25d9cfdc-914d-401a-b0b9-5d8837cde1af" providerId="ADAL" clId="{86C42A8C-36B0-4DF9-83BB-AE2AB3024F65}" dt="2020-09-01T17:12:52.294" v="6398" actId="5793"/>
          <ac:spMkLst>
            <pc:docMk/>
            <pc:sldMk cId="559047366" sldId="270"/>
            <ac:spMk id="3" creationId="{B5F75E29-60B2-4AEB-8ADA-9EA1E5183F32}"/>
          </ac:spMkLst>
        </pc:spChg>
      </pc:sldChg>
      <pc:sldChg chg="modSp mod">
        <pc:chgData name="CRUZ-ARGEMIL : LILLIANNE" userId="25d9cfdc-914d-401a-b0b9-5d8837cde1af" providerId="ADAL" clId="{86C42A8C-36B0-4DF9-83BB-AE2AB3024F65}" dt="2020-09-01T17:22:41.398" v="6405" actId="14100"/>
        <pc:sldMkLst>
          <pc:docMk/>
          <pc:sldMk cId="3102757965" sldId="271"/>
        </pc:sldMkLst>
        <pc:spChg chg="mod">
          <ac:chgData name="CRUZ-ARGEMIL : LILLIANNE" userId="25d9cfdc-914d-401a-b0b9-5d8837cde1af" providerId="ADAL" clId="{86C42A8C-36B0-4DF9-83BB-AE2AB3024F65}" dt="2020-09-01T01:34:22.168" v="3755" actId="313"/>
          <ac:spMkLst>
            <pc:docMk/>
            <pc:sldMk cId="3102757965" sldId="271"/>
            <ac:spMk id="2" creationId="{6AD683E7-F09C-4CFA-B089-11356E7A04D0}"/>
          </ac:spMkLst>
        </pc:spChg>
        <pc:spChg chg="mod">
          <ac:chgData name="CRUZ-ARGEMIL : LILLIANNE" userId="25d9cfdc-914d-401a-b0b9-5d8837cde1af" providerId="ADAL" clId="{86C42A8C-36B0-4DF9-83BB-AE2AB3024F65}" dt="2020-09-01T17:22:41.398" v="6405" actId="14100"/>
          <ac:spMkLst>
            <pc:docMk/>
            <pc:sldMk cId="3102757965" sldId="271"/>
            <ac:spMk id="3" creationId="{5E6627BA-AB5B-47CD-AACB-81731394BB5F}"/>
          </ac:spMkLst>
        </pc:spChg>
      </pc:sldChg>
      <pc:sldChg chg="del">
        <pc:chgData name="CRUZ-ARGEMIL : LILLIANNE" userId="25d9cfdc-914d-401a-b0b9-5d8837cde1af" providerId="ADAL" clId="{86C42A8C-36B0-4DF9-83BB-AE2AB3024F65}" dt="2020-09-01T16:50:39.820" v="5441" actId="2696"/>
        <pc:sldMkLst>
          <pc:docMk/>
          <pc:sldMk cId="1194812506" sldId="272"/>
        </pc:sldMkLst>
      </pc:sldChg>
      <pc:sldChg chg="addSp delSp modSp new mod">
        <pc:chgData name="CRUZ-ARGEMIL : LILLIANNE" userId="25d9cfdc-914d-401a-b0b9-5d8837cde1af" providerId="ADAL" clId="{86C42A8C-36B0-4DF9-83BB-AE2AB3024F65}" dt="2020-09-01T01:31:27.335" v="3627" actId="255"/>
        <pc:sldMkLst>
          <pc:docMk/>
          <pc:sldMk cId="3300134301" sldId="273"/>
        </pc:sldMkLst>
        <pc:spChg chg="del">
          <ac:chgData name="CRUZ-ARGEMIL : LILLIANNE" userId="25d9cfdc-914d-401a-b0b9-5d8837cde1af" providerId="ADAL" clId="{86C42A8C-36B0-4DF9-83BB-AE2AB3024F65}" dt="2020-09-01T00:08:10.747" v="1406" actId="478"/>
          <ac:spMkLst>
            <pc:docMk/>
            <pc:sldMk cId="3300134301" sldId="273"/>
            <ac:spMk id="2" creationId="{F7BBA917-CDCF-4834-874B-6DB162F73CB5}"/>
          </ac:spMkLst>
        </pc:spChg>
        <pc:spChg chg="add mod">
          <ac:chgData name="CRUZ-ARGEMIL : LILLIANNE" userId="25d9cfdc-914d-401a-b0b9-5d8837cde1af" providerId="ADAL" clId="{86C42A8C-36B0-4DF9-83BB-AE2AB3024F65}" dt="2020-09-01T00:08:14.027" v="1407"/>
          <ac:spMkLst>
            <pc:docMk/>
            <pc:sldMk cId="3300134301" sldId="273"/>
            <ac:spMk id="5" creationId="{92513EB4-0F87-4BC8-BF07-9713F15FC71E}"/>
          </ac:spMkLst>
        </pc:spChg>
        <pc:spChg chg="add mod">
          <ac:chgData name="CRUZ-ARGEMIL : LILLIANNE" userId="25d9cfdc-914d-401a-b0b9-5d8837cde1af" providerId="ADAL" clId="{86C42A8C-36B0-4DF9-83BB-AE2AB3024F65}" dt="2020-09-01T01:31:27.335" v="3627" actId="255"/>
          <ac:spMkLst>
            <pc:docMk/>
            <pc:sldMk cId="3300134301" sldId="273"/>
            <ac:spMk id="10" creationId="{07A50746-90D7-4682-B377-8E5A0CDAE4DE}"/>
          </ac:spMkLst>
        </pc:spChg>
        <pc:picChg chg="add">
          <ac:chgData name="CRUZ-ARGEMIL : LILLIANNE" userId="25d9cfdc-914d-401a-b0b9-5d8837cde1af" providerId="ADAL" clId="{86C42A8C-36B0-4DF9-83BB-AE2AB3024F65}" dt="2020-09-01T00:07:48.035" v="1405" actId="22"/>
          <ac:picMkLst>
            <pc:docMk/>
            <pc:sldMk cId="3300134301" sldId="273"/>
            <ac:picMk id="4" creationId="{31A7842E-AC86-43B5-9CC8-D01550A3C61D}"/>
          </ac:picMkLst>
        </pc:picChg>
        <pc:cxnChg chg="add mod">
          <ac:chgData name="CRUZ-ARGEMIL : LILLIANNE" userId="25d9cfdc-914d-401a-b0b9-5d8837cde1af" providerId="ADAL" clId="{86C42A8C-36B0-4DF9-83BB-AE2AB3024F65}" dt="2020-09-01T00:10:10.470" v="1424" actId="14100"/>
          <ac:cxnSpMkLst>
            <pc:docMk/>
            <pc:sldMk cId="3300134301" sldId="273"/>
            <ac:cxnSpMk id="7" creationId="{63AD2D36-184A-41C4-969F-06C1A9E32FB6}"/>
          </ac:cxnSpMkLst>
        </pc:cxnChg>
      </pc:sldChg>
      <pc:sldChg chg="modSp new del mod">
        <pc:chgData name="CRUZ-ARGEMIL : LILLIANNE" userId="25d9cfdc-914d-401a-b0b9-5d8837cde1af" providerId="ADAL" clId="{86C42A8C-36B0-4DF9-83BB-AE2AB3024F65}" dt="2020-09-01T01:35:51.350" v="3766" actId="680"/>
        <pc:sldMkLst>
          <pc:docMk/>
          <pc:sldMk cId="3384484585" sldId="274"/>
        </pc:sldMkLst>
        <pc:spChg chg="mod">
          <ac:chgData name="CRUZ-ARGEMIL : LILLIANNE" userId="25d9cfdc-914d-401a-b0b9-5d8837cde1af" providerId="ADAL" clId="{86C42A8C-36B0-4DF9-83BB-AE2AB3024F65}" dt="2020-09-01T01:35:50.717" v="3765"/>
          <ac:spMkLst>
            <pc:docMk/>
            <pc:sldMk cId="3384484585" sldId="274"/>
            <ac:spMk id="2" creationId="{39984103-22C8-498D-A14D-1E305EB43174}"/>
          </ac:spMkLst>
        </pc:spChg>
      </pc:sldChg>
      <pc:sldChg chg="addSp modSp new mod">
        <pc:chgData name="CRUZ-ARGEMIL : LILLIANNE" userId="25d9cfdc-914d-401a-b0b9-5d8837cde1af" providerId="ADAL" clId="{86C42A8C-36B0-4DF9-83BB-AE2AB3024F65}" dt="2020-09-01T17:03:30.708" v="5877" actId="313"/>
        <pc:sldMkLst>
          <pc:docMk/>
          <pc:sldMk cId="4027328403" sldId="274"/>
        </pc:sldMkLst>
        <pc:spChg chg="mod">
          <ac:chgData name="CRUZ-ARGEMIL : LILLIANNE" userId="25d9cfdc-914d-401a-b0b9-5d8837cde1af" providerId="ADAL" clId="{86C42A8C-36B0-4DF9-83BB-AE2AB3024F65}" dt="2020-09-01T17:03:30.708" v="5877" actId="313"/>
          <ac:spMkLst>
            <pc:docMk/>
            <pc:sldMk cId="4027328403" sldId="274"/>
            <ac:spMk id="3" creationId="{7B949FB3-9E31-42A3-9F00-D939F2E208DF}"/>
          </ac:spMkLst>
        </pc:spChg>
        <pc:spChg chg="add mod">
          <ac:chgData name="CRUZ-ARGEMIL : LILLIANNE" userId="25d9cfdc-914d-401a-b0b9-5d8837cde1af" providerId="ADAL" clId="{86C42A8C-36B0-4DF9-83BB-AE2AB3024F65}" dt="2020-09-01T13:42:17.360" v="4559" actId="20577"/>
          <ac:spMkLst>
            <pc:docMk/>
            <pc:sldMk cId="4027328403" sldId="274"/>
            <ac:spMk id="4" creationId="{85EA0394-2AAC-49BC-B847-62E4B17B684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5DA2ED-B0B0-4323-B9F6-AD3D96293B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C76F9B-7A20-4C0F-BF1C-E8AFAFC11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BE441AA-5280-4356-AAF9-C019AD838102}"/>
              </a:ext>
            </a:extLst>
          </p:cNvPr>
          <p:cNvSpPr>
            <a:spLocks noGrp="1"/>
          </p:cNvSpPr>
          <p:nvPr>
            <p:ph type="dt" sz="half" idx="10"/>
          </p:nvPr>
        </p:nvSpPr>
        <p:spPr/>
        <p:txBody>
          <a:bodyPr/>
          <a:lstStyle/>
          <a:p>
            <a:fld id="{0E7A071C-C915-42CD-A5EC-017C77648D52}" type="datetimeFigureOut">
              <a:rPr lang="en-US" smtClean="0"/>
              <a:t>9/1/2020</a:t>
            </a:fld>
            <a:endParaRPr lang="en-US"/>
          </a:p>
        </p:txBody>
      </p:sp>
      <p:sp>
        <p:nvSpPr>
          <p:cNvPr id="5" name="Footer Placeholder 4">
            <a:extLst>
              <a:ext uri="{FF2B5EF4-FFF2-40B4-BE49-F238E27FC236}">
                <a16:creationId xmlns:a16="http://schemas.microsoft.com/office/drawing/2014/main" xmlns="" id="{9FBF0735-F492-4DC8-9153-EBD7B74B8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9DF525-87AB-43E1-B596-BB532287BF68}"/>
              </a:ext>
            </a:extLst>
          </p:cNvPr>
          <p:cNvSpPr>
            <a:spLocks noGrp="1"/>
          </p:cNvSpPr>
          <p:nvPr>
            <p:ph type="sldNum" sz="quarter" idx="12"/>
          </p:nvPr>
        </p:nvSpPr>
        <p:spPr/>
        <p:txBody>
          <a:bodyPr/>
          <a:lstStyle/>
          <a:p>
            <a:fld id="{80E5766C-AB41-4A88-941C-1EE0865170EC}" type="slidenum">
              <a:rPr lang="en-US" smtClean="0"/>
              <a:t>‹#›</a:t>
            </a:fld>
            <a:endParaRPr lang="en-US"/>
          </a:p>
        </p:txBody>
      </p:sp>
    </p:spTree>
    <p:extLst>
      <p:ext uri="{BB962C8B-B14F-4D97-AF65-F5344CB8AC3E}">
        <p14:creationId xmlns:p14="http://schemas.microsoft.com/office/powerpoint/2010/main" val="273123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348D12-30FD-453A-B1AE-E59BD929D5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C47359F-3AEF-4A29-B452-C471A7A6A7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A4B41F-2FAE-49F6-AA94-EF129FB06B34}"/>
              </a:ext>
            </a:extLst>
          </p:cNvPr>
          <p:cNvSpPr>
            <a:spLocks noGrp="1"/>
          </p:cNvSpPr>
          <p:nvPr>
            <p:ph type="dt" sz="half" idx="10"/>
          </p:nvPr>
        </p:nvSpPr>
        <p:spPr/>
        <p:txBody>
          <a:bodyPr/>
          <a:lstStyle/>
          <a:p>
            <a:fld id="{0E7A071C-C915-42CD-A5EC-017C77648D52}" type="datetimeFigureOut">
              <a:rPr lang="en-US" smtClean="0"/>
              <a:t>9/1/2020</a:t>
            </a:fld>
            <a:endParaRPr lang="en-US"/>
          </a:p>
        </p:txBody>
      </p:sp>
      <p:sp>
        <p:nvSpPr>
          <p:cNvPr id="5" name="Footer Placeholder 4">
            <a:extLst>
              <a:ext uri="{FF2B5EF4-FFF2-40B4-BE49-F238E27FC236}">
                <a16:creationId xmlns:a16="http://schemas.microsoft.com/office/drawing/2014/main" xmlns="" id="{0E678A38-C65F-4C47-9CAD-FE05CFB42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85A245C-C82E-4305-9699-78303490BBCB}"/>
              </a:ext>
            </a:extLst>
          </p:cNvPr>
          <p:cNvSpPr>
            <a:spLocks noGrp="1"/>
          </p:cNvSpPr>
          <p:nvPr>
            <p:ph type="sldNum" sz="quarter" idx="12"/>
          </p:nvPr>
        </p:nvSpPr>
        <p:spPr/>
        <p:txBody>
          <a:bodyPr/>
          <a:lstStyle/>
          <a:p>
            <a:fld id="{80E5766C-AB41-4A88-941C-1EE0865170EC}" type="slidenum">
              <a:rPr lang="en-US" smtClean="0"/>
              <a:t>‹#›</a:t>
            </a:fld>
            <a:endParaRPr lang="en-US"/>
          </a:p>
        </p:txBody>
      </p:sp>
    </p:spTree>
    <p:extLst>
      <p:ext uri="{BB962C8B-B14F-4D97-AF65-F5344CB8AC3E}">
        <p14:creationId xmlns:p14="http://schemas.microsoft.com/office/powerpoint/2010/main" val="97914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CE39A1C-A94F-4B2E-92C4-34B06C3A39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A895827-D8CE-4483-A539-E6C9D24C49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76856D-C4DB-4DF4-8A6D-26EDF49E707D}"/>
              </a:ext>
            </a:extLst>
          </p:cNvPr>
          <p:cNvSpPr>
            <a:spLocks noGrp="1"/>
          </p:cNvSpPr>
          <p:nvPr>
            <p:ph type="dt" sz="half" idx="10"/>
          </p:nvPr>
        </p:nvSpPr>
        <p:spPr/>
        <p:txBody>
          <a:bodyPr/>
          <a:lstStyle/>
          <a:p>
            <a:fld id="{0E7A071C-C915-42CD-A5EC-017C77648D52}" type="datetimeFigureOut">
              <a:rPr lang="en-US" smtClean="0"/>
              <a:t>9/1/2020</a:t>
            </a:fld>
            <a:endParaRPr lang="en-US"/>
          </a:p>
        </p:txBody>
      </p:sp>
      <p:sp>
        <p:nvSpPr>
          <p:cNvPr id="5" name="Footer Placeholder 4">
            <a:extLst>
              <a:ext uri="{FF2B5EF4-FFF2-40B4-BE49-F238E27FC236}">
                <a16:creationId xmlns:a16="http://schemas.microsoft.com/office/drawing/2014/main" xmlns="" id="{3471DE1F-C527-45CB-9EB0-216A5A27A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4069E1-5F60-4496-A831-A11A8FFA86E0}"/>
              </a:ext>
            </a:extLst>
          </p:cNvPr>
          <p:cNvSpPr>
            <a:spLocks noGrp="1"/>
          </p:cNvSpPr>
          <p:nvPr>
            <p:ph type="sldNum" sz="quarter" idx="12"/>
          </p:nvPr>
        </p:nvSpPr>
        <p:spPr/>
        <p:txBody>
          <a:bodyPr/>
          <a:lstStyle/>
          <a:p>
            <a:fld id="{80E5766C-AB41-4A88-941C-1EE0865170EC}" type="slidenum">
              <a:rPr lang="en-US" smtClean="0"/>
              <a:t>‹#›</a:t>
            </a:fld>
            <a:endParaRPr lang="en-US"/>
          </a:p>
        </p:txBody>
      </p:sp>
    </p:spTree>
    <p:extLst>
      <p:ext uri="{BB962C8B-B14F-4D97-AF65-F5344CB8AC3E}">
        <p14:creationId xmlns:p14="http://schemas.microsoft.com/office/powerpoint/2010/main" val="384279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0D695-F7C2-420A-BD0F-CE842A3E2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7445008-517D-4DBB-9F6E-8D9D007C7B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072F45-9C15-4E89-A4AB-476985969441}"/>
              </a:ext>
            </a:extLst>
          </p:cNvPr>
          <p:cNvSpPr>
            <a:spLocks noGrp="1"/>
          </p:cNvSpPr>
          <p:nvPr>
            <p:ph type="dt" sz="half" idx="10"/>
          </p:nvPr>
        </p:nvSpPr>
        <p:spPr/>
        <p:txBody>
          <a:bodyPr/>
          <a:lstStyle/>
          <a:p>
            <a:fld id="{0E7A071C-C915-42CD-A5EC-017C77648D52}" type="datetimeFigureOut">
              <a:rPr lang="en-US" smtClean="0"/>
              <a:t>9/1/2020</a:t>
            </a:fld>
            <a:endParaRPr lang="en-US"/>
          </a:p>
        </p:txBody>
      </p:sp>
      <p:sp>
        <p:nvSpPr>
          <p:cNvPr id="5" name="Footer Placeholder 4">
            <a:extLst>
              <a:ext uri="{FF2B5EF4-FFF2-40B4-BE49-F238E27FC236}">
                <a16:creationId xmlns:a16="http://schemas.microsoft.com/office/drawing/2014/main" xmlns="" id="{2B78CEA5-6C9D-4404-83EF-8D168EF93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FDA042-C788-4640-9B77-12BEAFEC6973}"/>
              </a:ext>
            </a:extLst>
          </p:cNvPr>
          <p:cNvSpPr>
            <a:spLocks noGrp="1"/>
          </p:cNvSpPr>
          <p:nvPr>
            <p:ph type="sldNum" sz="quarter" idx="12"/>
          </p:nvPr>
        </p:nvSpPr>
        <p:spPr/>
        <p:txBody>
          <a:bodyPr/>
          <a:lstStyle/>
          <a:p>
            <a:fld id="{80E5766C-AB41-4A88-941C-1EE0865170EC}" type="slidenum">
              <a:rPr lang="en-US" smtClean="0"/>
              <a:t>‹#›</a:t>
            </a:fld>
            <a:endParaRPr lang="en-US"/>
          </a:p>
        </p:txBody>
      </p:sp>
    </p:spTree>
    <p:extLst>
      <p:ext uri="{BB962C8B-B14F-4D97-AF65-F5344CB8AC3E}">
        <p14:creationId xmlns:p14="http://schemas.microsoft.com/office/powerpoint/2010/main" val="169748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918A1-CC68-441F-A7F9-038B8F0E76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A6900E2-4E73-45C7-A189-20F0C45D4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1EBB7A7-7886-443C-A64B-13A934C4A97C}"/>
              </a:ext>
            </a:extLst>
          </p:cNvPr>
          <p:cNvSpPr>
            <a:spLocks noGrp="1"/>
          </p:cNvSpPr>
          <p:nvPr>
            <p:ph type="dt" sz="half" idx="10"/>
          </p:nvPr>
        </p:nvSpPr>
        <p:spPr/>
        <p:txBody>
          <a:bodyPr/>
          <a:lstStyle/>
          <a:p>
            <a:fld id="{0E7A071C-C915-42CD-A5EC-017C77648D52}" type="datetimeFigureOut">
              <a:rPr lang="en-US" smtClean="0"/>
              <a:t>9/1/2020</a:t>
            </a:fld>
            <a:endParaRPr lang="en-US"/>
          </a:p>
        </p:txBody>
      </p:sp>
      <p:sp>
        <p:nvSpPr>
          <p:cNvPr id="5" name="Footer Placeholder 4">
            <a:extLst>
              <a:ext uri="{FF2B5EF4-FFF2-40B4-BE49-F238E27FC236}">
                <a16:creationId xmlns:a16="http://schemas.microsoft.com/office/drawing/2014/main" xmlns="" id="{F857DA98-01D8-4975-9F31-5042D6592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BB4762-C1E6-498D-AABD-5E819A6BA7CF}"/>
              </a:ext>
            </a:extLst>
          </p:cNvPr>
          <p:cNvSpPr>
            <a:spLocks noGrp="1"/>
          </p:cNvSpPr>
          <p:nvPr>
            <p:ph type="sldNum" sz="quarter" idx="12"/>
          </p:nvPr>
        </p:nvSpPr>
        <p:spPr/>
        <p:txBody>
          <a:bodyPr/>
          <a:lstStyle/>
          <a:p>
            <a:fld id="{80E5766C-AB41-4A88-941C-1EE0865170EC}" type="slidenum">
              <a:rPr lang="en-US" smtClean="0"/>
              <a:t>‹#›</a:t>
            </a:fld>
            <a:endParaRPr lang="en-US"/>
          </a:p>
        </p:txBody>
      </p:sp>
    </p:spTree>
    <p:extLst>
      <p:ext uri="{BB962C8B-B14F-4D97-AF65-F5344CB8AC3E}">
        <p14:creationId xmlns:p14="http://schemas.microsoft.com/office/powerpoint/2010/main" val="254340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1D9DB2-608C-4E66-A404-9A8B37D54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42A3CB-AAF6-4FD7-9B94-1D3F010F98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E1735A4-E513-46DE-BF98-0019D8AB01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2B040F7-DC01-4394-8881-DEF4170A61D9}"/>
              </a:ext>
            </a:extLst>
          </p:cNvPr>
          <p:cNvSpPr>
            <a:spLocks noGrp="1"/>
          </p:cNvSpPr>
          <p:nvPr>
            <p:ph type="dt" sz="half" idx="10"/>
          </p:nvPr>
        </p:nvSpPr>
        <p:spPr/>
        <p:txBody>
          <a:bodyPr/>
          <a:lstStyle/>
          <a:p>
            <a:fld id="{0E7A071C-C915-42CD-A5EC-017C77648D52}" type="datetimeFigureOut">
              <a:rPr lang="en-US" smtClean="0"/>
              <a:t>9/1/2020</a:t>
            </a:fld>
            <a:endParaRPr lang="en-US"/>
          </a:p>
        </p:txBody>
      </p:sp>
      <p:sp>
        <p:nvSpPr>
          <p:cNvPr id="6" name="Footer Placeholder 5">
            <a:extLst>
              <a:ext uri="{FF2B5EF4-FFF2-40B4-BE49-F238E27FC236}">
                <a16:creationId xmlns:a16="http://schemas.microsoft.com/office/drawing/2014/main" xmlns="" id="{87F07669-EF7D-4985-86D6-EDDD931473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6D1E04A-37D2-413B-AF04-03E68F7A2CE9}"/>
              </a:ext>
            </a:extLst>
          </p:cNvPr>
          <p:cNvSpPr>
            <a:spLocks noGrp="1"/>
          </p:cNvSpPr>
          <p:nvPr>
            <p:ph type="sldNum" sz="quarter" idx="12"/>
          </p:nvPr>
        </p:nvSpPr>
        <p:spPr/>
        <p:txBody>
          <a:bodyPr/>
          <a:lstStyle/>
          <a:p>
            <a:fld id="{80E5766C-AB41-4A88-941C-1EE0865170EC}" type="slidenum">
              <a:rPr lang="en-US" smtClean="0"/>
              <a:t>‹#›</a:t>
            </a:fld>
            <a:endParaRPr lang="en-US"/>
          </a:p>
        </p:txBody>
      </p:sp>
    </p:spTree>
    <p:extLst>
      <p:ext uri="{BB962C8B-B14F-4D97-AF65-F5344CB8AC3E}">
        <p14:creationId xmlns:p14="http://schemas.microsoft.com/office/powerpoint/2010/main" val="3773800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EBF316-B96E-4F15-8EBA-FA75385BF7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FEE3F6D-2DC8-4817-A32E-5A0E70E92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568823C-ED2A-4214-ACF4-9986C46B46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372B4A4-C980-4748-AF5C-83D2A426CC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C9A417C-EDE3-4B0D-8D32-39A264904E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F384A8B-6673-403B-91D4-E6EEB9E06564}"/>
              </a:ext>
            </a:extLst>
          </p:cNvPr>
          <p:cNvSpPr>
            <a:spLocks noGrp="1"/>
          </p:cNvSpPr>
          <p:nvPr>
            <p:ph type="dt" sz="half" idx="10"/>
          </p:nvPr>
        </p:nvSpPr>
        <p:spPr/>
        <p:txBody>
          <a:bodyPr/>
          <a:lstStyle/>
          <a:p>
            <a:fld id="{0E7A071C-C915-42CD-A5EC-017C77648D52}" type="datetimeFigureOut">
              <a:rPr lang="en-US" smtClean="0"/>
              <a:t>9/1/2020</a:t>
            </a:fld>
            <a:endParaRPr lang="en-US"/>
          </a:p>
        </p:txBody>
      </p:sp>
      <p:sp>
        <p:nvSpPr>
          <p:cNvPr id="8" name="Footer Placeholder 7">
            <a:extLst>
              <a:ext uri="{FF2B5EF4-FFF2-40B4-BE49-F238E27FC236}">
                <a16:creationId xmlns:a16="http://schemas.microsoft.com/office/drawing/2014/main" xmlns="" id="{D7418DBF-E3E8-4404-8068-693B4712D4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32E9267-006D-40A7-AFFB-D2252CB5CCC9}"/>
              </a:ext>
            </a:extLst>
          </p:cNvPr>
          <p:cNvSpPr>
            <a:spLocks noGrp="1"/>
          </p:cNvSpPr>
          <p:nvPr>
            <p:ph type="sldNum" sz="quarter" idx="12"/>
          </p:nvPr>
        </p:nvSpPr>
        <p:spPr/>
        <p:txBody>
          <a:bodyPr/>
          <a:lstStyle/>
          <a:p>
            <a:fld id="{80E5766C-AB41-4A88-941C-1EE0865170EC}" type="slidenum">
              <a:rPr lang="en-US" smtClean="0"/>
              <a:t>‹#›</a:t>
            </a:fld>
            <a:endParaRPr lang="en-US"/>
          </a:p>
        </p:txBody>
      </p:sp>
    </p:spTree>
    <p:extLst>
      <p:ext uri="{BB962C8B-B14F-4D97-AF65-F5344CB8AC3E}">
        <p14:creationId xmlns:p14="http://schemas.microsoft.com/office/powerpoint/2010/main" val="108745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87E2C-2E4E-42BB-A4C7-B0EA62BF33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8190C69-30E0-4895-B359-B18736EE263B}"/>
              </a:ext>
            </a:extLst>
          </p:cNvPr>
          <p:cNvSpPr>
            <a:spLocks noGrp="1"/>
          </p:cNvSpPr>
          <p:nvPr>
            <p:ph type="dt" sz="half" idx="10"/>
          </p:nvPr>
        </p:nvSpPr>
        <p:spPr/>
        <p:txBody>
          <a:bodyPr/>
          <a:lstStyle/>
          <a:p>
            <a:fld id="{0E7A071C-C915-42CD-A5EC-017C77648D52}" type="datetimeFigureOut">
              <a:rPr lang="en-US" smtClean="0"/>
              <a:t>9/1/2020</a:t>
            </a:fld>
            <a:endParaRPr lang="en-US"/>
          </a:p>
        </p:txBody>
      </p:sp>
      <p:sp>
        <p:nvSpPr>
          <p:cNvPr id="4" name="Footer Placeholder 3">
            <a:extLst>
              <a:ext uri="{FF2B5EF4-FFF2-40B4-BE49-F238E27FC236}">
                <a16:creationId xmlns:a16="http://schemas.microsoft.com/office/drawing/2014/main" xmlns="" id="{1990A7CC-660B-4328-B848-80C331F2DB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8564344-3A6B-48D2-B992-60D402D4679D}"/>
              </a:ext>
            </a:extLst>
          </p:cNvPr>
          <p:cNvSpPr>
            <a:spLocks noGrp="1"/>
          </p:cNvSpPr>
          <p:nvPr>
            <p:ph type="sldNum" sz="quarter" idx="12"/>
          </p:nvPr>
        </p:nvSpPr>
        <p:spPr/>
        <p:txBody>
          <a:bodyPr/>
          <a:lstStyle/>
          <a:p>
            <a:fld id="{80E5766C-AB41-4A88-941C-1EE0865170EC}" type="slidenum">
              <a:rPr lang="en-US" smtClean="0"/>
              <a:t>‹#›</a:t>
            </a:fld>
            <a:endParaRPr lang="en-US"/>
          </a:p>
        </p:txBody>
      </p:sp>
    </p:spTree>
    <p:extLst>
      <p:ext uri="{BB962C8B-B14F-4D97-AF65-F5344CB8AC3E}">
        <p14:creationId xmlns:p14="http://schemas.microsoft.com/office/powerpoint/2010/main" val="121683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AA5B650-5B38-4B07-945A-94C6DC199A7A}"/>
              </a:ext>
            </a:extLst>
          </p:cNvPr>
          <p:cNvSpPr>
            <a:spLocks noGrp="1"/>
          </p:cNvSpPr>
          <p:nvPr>
            <p:ph type="dt" sz="half" idx="10"/>
          </p:nvPr>
        </p:nvSpPr>
        <p:spPr/>
        <p:txBody>
          <a:bodyPr/>
          <a:lstStyle/>
          <a:p>
            <a:fld id="{0E7A071C-C915-42CD-A5EC-017C77648D52}" type="datetimeFigureOut">
              <a:rPr lang="en-US" smtClean="0"/>
              <a:t>9/1/2020</a:t>
            </a:fld>
            <a:endParaRPr lang="en-US"/>
          </a:p>
        </p:txBody>
      </p:sp>
      <p:sp>
        <p:nvSpPr>
          <p:cNvPr id="3" name="Footer Placeholder 2">
            <a:extLst>
              <a:ext uri="{FF2B5EF4-FFF2-40B4-BE49-F238E27FC236}">
                <a16:creationId xmlns:a16="http://schemas.microsoft.com/office/drawing/2014/main" xmlns="" id="{2E87D243-2390-4CF2-AE36-34319B63A1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98286C2-3944-482D-A18B-6851465CC629}"/>
              </a:ext>
            </a:extLst>
          </p:cNvPr>
          <p:cNvSpPr>
            <a:spLocks noGrp="1"/>
          </p:cNvSpPr>
          <p:nvPr>
            <p:ph type="sldNum" sz="quarter" idx="12"/>
          </p:nvPr>
        </p:nvSpPr>
        <p:spPr/>
        <p:txBody>
          <a:bodyPr/>
          <a:lstStyle/>
          <a:p>
            <a:fld id="{80E5766C-AB41-4A88-941C-1EE0865170EC}" type="slidenum">
              <a:rPr lang="en-US" smtClean="0"/>
              <a:t>‹#›</a:t>
            </a:fld>
            <a:endParaRPr lang="en-US"/>
          </a:p>
        </p:txBody>
      </p:sp>
    </p:spTree>
    <p:extLst>
      <p:ext uri="{BB962C8B-B14F-4D97-AF65-F5344CB8AC3E}">
        <p14:creationId xmlns:p14="http://schemas.microsoft.com/office/powerpoint/2010/main" val="411918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41494-D42A-4B9B-B800-DAA82E31F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4308778-FD6D-42F0-B83D-E37521B3A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F733B4F-A2AC-4103-8A62-F4A539E4B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8245078-EF2B-4145-AAAC-B824C9F7739A}"/>
              </a:ext>
            </a:extLst>
          </p:cNvPr>
          <p:cNvSpPr>
            <a:spLocks noGrp="1"/>
          </p:cNvSpPr>
          <p:nvPr>
            <p:ph type="dt" sz="half" idx="10"/>
          </p:nvPr>
        </p:nvSpPr>
        <p:spPr/>
        <p:txBody>
          <a:bodyPr/>
          <a:lstStyle/>
          <a:p>
            <a:fld id="{0E7A071C-C915-42CD-A5EC-017C77648D52}" type="datetimeFigureOut">
              <a:rPr lang="en-US" smtClean="0"/>
              <a:t>9/1/2020</a:t>
            </a:fld>
            <a:endParaRPr lang="en-US"/>
          </a:p>
        </p:txBody>
      </p:sp>
      <p:sp>
        <p:nvSpPr>
          <p:cNvPr id="6" name="Footer Placeholder 5">
            <a:extLst>
              <a:ext uri="{FF2B5EF4-FFF2-40B4-BE49-F238E27FC236}">
                <a16:creationId xmlns:a16="http://schemas.microsoft.com/office/drawing/2014/main" xmlns="" id="{F0082F44-8F49-475C-A8A8-985602680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A459D4E-837A-49A5-84D7-8C6D2A502628}"/>
              </a:ext>
            </a:extLst>
          </p:cNvPr>
          <p:cNvSpPr>
            <a:spLocks noGrp="1"/>
          </p:cNvSpPr>
          <p:nvPr>
            <p:ph type="sldNum" sz="quarter" idx="12"/>
          </p:nvPr>
        </p:nvSpPr>
        <p:spPr/>
        <p:txBody>
          <a:bodyPr/>
          <a:lstStyle/>
          <a:p>
            <a:fld id="{80E5766C-AB41-4A88-941C-1EE0865170EC}" type="slidenum">
              <a:rPr lang="en-US" smtClean="0"/>
              <a:t>‹#›</a:t>
            </a:fld>
            <a:endParaRPr lang="en-US"/>
          </a:p>
        </p:txBody>
      </p:sp>
    </p:spTree>
    <p:extLst>
      <p:ext uri="{BB962C8B-B14F-4D97-AF65-F5344CB8AC3E}">
        <p14:creationId xmlns:p14="http://schemas.microsoft.com/office/powerpoint/2010/main" val="51857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9943A-C151-4503-A70E-63946EFB3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7A20CC0-6323-4466-BD79-04B5CEFF5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9CC5551-95F1-4F88-AF0F-5E375255A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755C14-7817-434D-8676-82A07AB39801}"/>
              </a:ext>
            </a:extLst>
          </p:cNvPr>
          <p:cNvSpPr>
            <a:spLocks noGrp="1"/>
          </p:cNvSpPr>
          <p:nvPr>
            <p:ph type="dt" sz="half" idx="10"/>
          </p:nvPr>
        </p:nvSpPr>
        <p:spPr/>
        <p:txBody>
          <a:bodyPr/>
          <a:lstStyle/>
          <a:p>
            <a:fld id="{0E7A071C-C915-42CD-A5EC-017C77648D52}" type="datetimeFigureOut">
              <a:rPr lang="en-US" smtClean="0"/>
              <a:t>9/1/2020</a:t>
            </a:fld>
            <a:endParaRPr lang="en-US"/>
          </a:p>
        </p:txBody>
      </p:sp>
      <p:sp>
        <p:nvSpPr>
          <p:cNvPr id="6" name="Footer Placeholder 5">
            <a:extLst>
              <a:ext uri="{FF2B5EF4-FFF2-40B4-BE49-F238E27FC236}">
                <a16:creationId xmlns:a16="http://schemas.microsoft.com/office/drawing/2014/main" xmlns="" id="{8AB09628-E8FF-4534-84B0-71F57CB35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D87FECE-C66E-46D6-A9A0-8BC2888BECE3}"/>
              </a:ext>
            </a:extLst>
          </p:cNvPr>
          <p:cNvSpPr>
            <a:spLocks noGrp="1"/>
          </p:cNvSpPr>
          <p:nvPr>
            <p:ph type="sldNum" sz="quarter" idx="12"/>
          </p:nvPr>
        </p:nvSpPr>
        <p:spPr/>
        <p:txBody>
          <a:bodyPr/>
          <a:lstStyle/>
          <a:p>
            <a:fld id="{80E5766C-AB41-4A88-941C-1EE0865170EC}" type="slidenum">
              <a:rPr lang="en-US" smtClean="0"/>
              <a:t>‹#›</a:t>
            </a:fld>
            <a:endParaRPr lang="en-US"/>
          </a:p>
        </p:txBody>
      </p:sp>
    </p:spTree>
    <p:extLst>
      <p:ext uri="{BB962C8B-B14F-4D97-AF65-F5344CB8AC3E}">
        <p14:creationId xmlns:p14="http://schemas.microsoft.com/office/powerpoint/2010/main" val="333249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A07FBC3-423D-4C25-B405-6F6AEEED73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142460-16FD-434E-BEA1-EF6C49F2FB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E55F20-9D87-4C59-931E-24AA03224A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A071C-C915-42CD-A5EC-017C77648D52}" type="datetimeFigureOut">
              <a:rPr lang="en-US" smtClean="0"/>
              <a:t>9/1/2020</a:t>
            </a:fld>
            <a:endParaRPr lang="en-US"/>
          </a:p>
        </p:txBody>
      </p:sp>
      <p:sp>
        <p:nvSpPr>
          <p:cNvPr id="5" name="Footer Placeholder 4">
            <a:extLst>
              <a:ext uri="{FF2B5EF4-FFF2-40B4-BE49-F238E27FC236}">
                <a16:creationId xmlns:a16="http://schemas.microsoft.com/office/drawing/2014/main" xmlns="" id="{1BB4F2B0-7286-4D17-B058-4641E06104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CE7C9A6-D0E0-42E7-8714-35736AA771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5766C-AB41-4A88-941C-1EE0865170EC}" type="slidenum">
              <a:rPr lang="en-US" smtClean="0"/>
              <a:t>‹#›</a:t>
            </a:fld>
            <a:endParaRPr lang="en-US"/>
          </a:p>
        </p:txBody>
      </p:sp>
    </p:spTree>
    <p:extLst>
      <p:ext uri="{BB962C8B-B14F-4D97-AF65-F5344CB8AC3E}">
        <p14:creationId xmlns:p14="http://schemas.microsoft.com/office/powerpoint/2010/main" val="198251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asiapacificreport.nz/2016/03/01/free-lunch-for-some-fiji-schools-cyclone-classroom-damage-42m/" TargetMode="External"/><Relationship Id="rId7" Type="http://schemas.openxmlformats.org/officeDocument/2006/relationships/hyperlink" Target="https://creativecommons.org/licenses/by-nc/3.0/" TargetMode="External"/><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hyperlink" Target="http://thecraftables.com/free-printable-emergency-contact-list-template/" TargetMode="External"/><Relationship Id="rId5" Type="http://schemas.openxmlformats.org/officeDocument/2006/relationships/image" Target="../media/image6.jpeg"/><Relationship Id="rId4" Type="http://schemas.openxmlformats.org/officeDocument/2006/relationships/hyperlink" Target="https://creativecommons.org/licenses/by-nc-sa/3.0/" TargetMode="External"/><Relationship Id="rId9" Type="http://schemas.openxmlformats.org/officeDocument/2006/relationships/hyperlink" Target="http://rootsandblood.blogspot.com/2015/01/genealogy-do-over-week-something.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alphabetworld.wordpress.com/tag/mobile-phon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docs.google.com/forms/d/e/1FAIpQLSd8E3cn9-nK7iWSKpRvvpvXzlNCM_utHJZxf7IxEusqL3TFZg/viewform?usp=send_for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indd.adobe.com/view/5f648025-28ec-4876-b304-fb8d467d98e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a:t>IGNACIO CRUZ EARLY CHILDHOOD CENTER</a:t>
            </a:r>
          </a:p>
        </p:txBody>
      </p:sp>
      <p:sp>
        <p:nvSpPr>
          <p:cNvPr id="71" name="Freeform: Shape 70">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78" r="8557"/>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6597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717E5-67FF-425A-9382-09CC89AF9D2D}"/>
              </a:ext>
            </a:extLst>
          </p:cNvPr>
          <p:cNvSpPr>
            <a:spLocks noGrp="1"/>
          </p:cNvSpPr>
          <p:nvPr>
            <p:ph type="title"/>
          </p:nvPr>
        </p:nvSpPr>
        <p:spPr>
          <a:xfrm>
            <a:off x="4994005" y="1329022"/>
            <a:ext cx="6701993" cy="1572189"/>
          </a:xfrm>
        </p:spPr>
        <p:txBody>
          <a:bodyPr vert="horz" lIns="91440" tIns="45720" rIns="91440" bIns="45720" rtlCol="0" anchor="b">
            <a:noAutofit/>
          </a:bodyPr>
          <a:lstStyle/>
          <a:p>
            <a:pPr algn="ctr"/>
            <a:r>
              <a:rPr lang="en-US" sz="1800" dirty="0"/>
              <a:t/>
            </a:r>
            <a:br>
              <a:rPr lang="en-US" sz="1800" dirty="0"/>
            </a:br>
            <a:r>
              <a:rPr lang="en-US" sz="1800" dirty="0"/>
              <a:t/>
            </a:r>
            <a:br>
              <a:rPr lang="en-US" sz="1800" dirty="0"/>
            </a:br>
            <a:r>
              <a:rPr lang="en-US" sz="1800" dirty="0"/>
              <a:t>Parent/Teacher Conferences</a:t>
            </a:r>
            <a:br>
              <a:rPr lang="en-US" sz="1800" dirty="0"/>
            </a:br>
            <a:r>
              <a:rPr lang="es-PR" sz="1800" dirty="0"/>
              <a:t>Conferencias </a:t>
            </a:r>
            <a:r>
              <a:rPr lang="en-US" sz="1800" dirty="0"/>
              <a:t>de Padres/Maestros</a:t>
            </a:r>
            <a:br>
              <a:rPr lang="en-US" sz="1800" dirty="0"/>
            </a:br>
            <a:r>
              <a:rPr lang="en-US" sz="1800" dirty="0"/>
              <a:t/>
            </a:r>
            <a:br>
              <a:rPr lang="en-US" sz="1800" dirty="0"/>
            </a:br>
            <a:r>
              <a:rPr lang="en-US" sz="1800" b="1" dirty="0">
                <a:effectLst/>
              </a:rPr>
              <a:t>Parent/Teacher conferences are held twice during the school year.  It is important for parents to attend these meetings to discuss their child’s progress. </a:t>
            </a:r>
            <a:br>
              <a:rPr lang="en-US" sz="1800" b="1" dirty="0">
                <a:effectLst/>
              </a:rPr>
            </a:br>
            <a:r>
              <a:rPr lang="es-PR" sz="1800" b="1" dirty="0"/>
              <a:t>Conferencias de Padres/Maestros se tendrán dos veces al año escolar. Es importante que los padres asisten estas reuniones para hablar sobre el progreso de su hijo/s.</a:t>
            </a:r>
            <a:endParaRPr lang="es-PR" sz="1800" dirty="0"/>
          </a:p>
        </p:txBody>
      </p:sp>
      <p:sp>
        <p:nvSpPr>
          <p:cNvPr id="3" name="TextBox 2">
            <a:extLst>
              <a:ext uri="{FF2B5EF4-FFF2-40B4-BE49-F238E27FC236}">
                <a16:creationId xmlns:a16="http://schemas.microsoft.com/office/drawing/2014/main" xmlns="" id="{413F2D37-C2A5-4C15-A391-48E88924C7FA}"/>
              </a:ext>
            </a:extLst>
          </p:cNvPr>
          <p:cNvSpPr txBox="1"/>
          <p:nvPr/>
        </p:nvSpPr>
        <p:spPr>
          <a:xfrm>
            <a:off x="5080934" y="3048016"/>
            <a:ext cx="6682943" cy="3809984"/>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2000" b="1" u="sng" dirty="0"/>
              <a:t>Fall </a:t>
            </a:r>
            <a:r>
              <a:rPr lang="en-US" sz="2000" b="1" u="sng" dirty="0" err="1"/>
              <a:t>Confereces</a:t>
            </a:r>
            <a:r>
              <a:rPr lang="en-US" sz="2000" b="1" u="sng" dirty="0"/>
              <a:t>/</a:t>
            </a:r>
            <a:r>
              <a:rPr lang="es-PR" sz="2000" b="1" u="sng" dirty="0"/>
              <a:t>Conferencias en Otoño:</a:t>
            </a:r>
          </a:p>
          <a:p>
            <a:pPr indent="-228600">
              <a:lnSpc>
                <a:spcPct val="90000"/>
              </a:lnSpc>
              <a:spcAft>
                <a:spcPts val="600"/>
              </a:spcAft>
              <a:buFont typeface="Arial" panose="020B0604020202020204" pitchFamily="34" charset="0"/>
              <a:buChar char="•"/>
            </a:pPr>
            <a:r>
              <a:rPr lang="en-US" sz="2000" dirty="0"/>
              <a:t>November 11</a:t>
            </a:r>
            <a:r>
              <a:rPr lang="en-US" sz="2000" baseline="30000" dirty="0"/>
              <a:t>th</a:t>
            </a:r>
            <a:r>
              <a:rPr lang="en-US" sz="2000" dirty="0"/>
              <a:t>      5:00 pm -7:00 pm    Held Remotely</a:t>
            </a:r>
          </a:p>
          <a:p>
            <a:pPr>
              <a:lnSpc>
                <a:spcPct val="90000"/>
              </a:lnSpc>
              <a:spcAft>
                <a:spcPts val="600"/>
              </a:spcAft>
            </a:pPr>
            <a:r>
              <a:rPr lang="en-US" sz="2000" dirty="0"/>
              <a:t>     11 de </a:t>
            </a:r>
            <a:r>
              <a:rPr lang="es-PR" sz="2000" dirty="0"/>
              <a:t>noviembre  		          Se hará por 			                                                                     computador</a:t>
            </a:r>
            <a:r>
              <a:rPr lang="en-US" sz="2000" dirty="0"/>
              <a:t>a</a:t>
            </a:r>
          </a:p>
          <a:p>
            <a:pPr indent="-228600">
              <a:lnSpc>
                <a:spcPct val="90000"/>
              </a:lnSpc>
              <a:spcAft>
                <a:spcPts val="600"/>
              </a:spcAft>
              <a:buFont typeface="Arial" panose="020B0604020202020204" pitchFamily="34" charset="0"/>
              <a:buChar char="•"/>
            </a:pPr>
            <a:r>
              <a:rPr lang="en-US" sz="2000" dirty="0"/>
              <a:t>·November 12</a:t>
            </a:r>
            <a:r>
              <a:rPr lang="en-US" sz="2000" baseline="30000" dirty="0"/>
              <a:t>th</a:t>
            </a:r>
            <a:r>
              <a:rPr lang="en-US" sz="2000" dirty="0"/>
              <a:t>      1:20 pm – 2:35 pm   Held Remotely</a:t>
            </a:r>
          </a:p>
          <a:p>
            <a:pPr>
              <a:lnSpc>
                <a:spcPct val="90000"/>
              </a:lnSpc>
              <a:spcAft>
                <a:spcPts val="600"/>
              </a:spcAft>
            </a:pPr>
            <a:r>
              <a:rPr lang="en-US" sz="2000" dirty="0"/>
              <a:t>     12 de </a:t>
            </a:r>
            <a:r>
              <a:rPr lang="es-PR" sz="2000" dirty="0"/>
              <a:t>noviembre 		           Se hará por 			                                                                      computadora</a:t>
            </a:r>
          </a:p>
          <a:p>
            <a:pPr>
              <a:lnSpc>
                <a:spcPct val="90000"/>
              </a:lnSpc>
              <a:spcAft>
                <a:spcPts val="600"/>
              </a:spcAft>
            </a:pPr>
            <a:r>
              <a:rPr lang="es-PR" sz="2000" b="1" u="sng" dirty="0"/>
              <a:t>Spring </a:t>
            </a:r>
            <a:r>
              <a:rPr lang="es-PR" sz="2000" b="1" u="sng" dirty="0" err="1"/>
              <a:t>Conferences</a:t>
            </a:r>
            <a:r>
              <a:rPr lang="es-PR" sz="2000" b="1" u="sng" dirty="0"/>
              <a:t>/Conferencias en la Primavera </a:t>
            </a:r>
            <a:endParaRPr lang="en-US" sz="2000" b="1" u="sng" dirty="0"/>
          </a:p>
          <a:p>
            <a:pPr indent="-228600">
              <a:lnSpc>
                <a:spcPct val="90000"/>
              </a:lnSpc>
              <a:spcAft>
                <a:spcPts val="600"/>
              </a:spcAft>
              <a:buFont typeface="Arial" panose="020B0604020202020204" pitchFamily="34" charset="0"/>
              <a:buChar char="•"/>
            </a:pPr>
            <a:r>
              <a:rPr lang="en-US" sz="2000" dirty="0"/>
              <a:t>·March 3, 2021           	5:00 pm -7:00 pm</a:t>
            </a:r>
          </a:p>
          <a:p>
            <a:pPr>
              <a:lnSpc>
                <a:spcPct val="90000"/>
              </a:lnSpc>
              <a:spcAft>
                <a:spcPts val="600"/>
              </a:spcAft>
            </a:pPr>
            <a:r>
              <a:rPr lang="en-US" sz="2000" dirty="0"/>
              <a:t>     3 de </a:t>
            </a:r>
            <a:r>
              <a:rPr lang="en-US" sz="2000" dirty="0" err="1"/>
              <a:t>marzo</a:t>
            </a:r>
            <a:r>
              <a:rPr lang="en-US" sz="2000" dirty="0"/>
              <a:t> del 2021</a:t>
            </a: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dirty="0"/>
              <a:t>·March 4, 2021  		1:20 pm – 2:35 pm</a:t>
            </a:r>
          </a:p>
          <a:p>
            <a:pPr>
              <a:lnSpc>
                <a:spcPct val="90000"/>
              </a:lnSpc>
              <a:spcAft>
                <a:spcPts val="600"/>
              </a:spcAft>
            </a:pPr>
            <a:r>
              <a:rPr lang="en-US" sz="2000" dirty="0"/>
              <a:t>     4 de </a:t>
            </a:r>
            <a:r>
              <a:rPr lang="en-US" sz="2000" dirty="0" err="1"/>
              <a:t>marzo</a:t>
            </a:r>
            <a:r>
              <a:rPr lang="en-US" sz="2000" dirty="0"/>
              <a:t> del 2021</a:t>
            </a: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xmlns="" id="{8445AB79-95BC-4734-B025-904F1F1AEFCD}"/>
              </a:ext>
            </a:extLst>
          </p:cNvPr>
          <p:cNvPicPr>
            <a:picLocks noChangeAspect="1"/>
          </p:cNvPicPr>
          <p:nvPr/>
        </p:nvPicPr>
        <p:blipFill rotWithShape="1">
          <a:blip r:embed="rId2"/>
          <a:srcRect l="10357" r="44524"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BD4B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38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840" y="2357120"/>
            <a:ext cx="8900160" cy="746760"/>
          </a:xfrm>
        </p:spPr>
        <p:txBody>
          <a:bodyPr>
            <a:noAutofit/>
          </a:bodyPr>
          <a:lstStyle/>
          <a:p>
            <a:pPr algn="ctr"/>
            <a:r>
              <a:rPr lang="en-US" sz="4400" u="sng" dirty="0">
                <a:solidFill>
                  <a:schemeClr val="accent3">
                    <a:lumMod val="75000"/>
                  </a:schemeClr>
                </a:solidFill>
              </a:rPr>
              <a:t>WELCOME PARENTS</a:t>
            </a:r>
            <a:br>
              <a:rPr lang="en-US" sz="4400" u="sng" dirty="0">
                <a:solidFill>
                  <a:schemeClr val="accent3">
                    <a:lumMod val="75000"/>
                  </a:schemeClr>
                </a:solidFill>
              </a:rPr>
            </a:br>
            <a:r>
              <a:rPr lang="en-US" sz="4400" u="sng" dirty="0">
                <a:solidFill>
                  <a:schemeClr val="accent3">
                    <a:lumMod val="75000"/>
                  </a:schemeClr>
                </a:solidFill>
              </a:rPr>
              <a:t>BIENVENIDOS PADRES</a:t>
            </a:r>
          </a:p>
        </p:txBody>
      </p:sp>
      <p:pic>
        <p:nvPicPr>
          <p:cNvPr id="1026" name="Picture 2" descr="Free Preschool Clip Art Pictures - Clipartix">
            <a:extLst>
              <a:ext uri="{FF2B5EF4-FFF2-40B4-BE49-F238E27FC236}">
                <a16:creationId xmlns:a16="http://schemas.microsoft.com/office/drawing/2014/main" xmlns="" id="{8140504F-E901-417E-8116-17EB7290A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481" y="221139"/>
            <a:ext cx="6652240" cy="1461266"/>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xmlns="" id="{B685C58A-B044-4199-B0E5-D131E93D7C53}"/>
              </a:ext>
            </a:extLst>
          </p:cNvPr>
          <p:cNvSpPr>
            <a:spLocks noGrp="1"/>
          </p:cNvSpPr>
          <p:nvPr>
            <p:ph type="subTitle" idx="1"/>
          </p:nvPr>
        </p:nvSpPr>
        <p:spPr>
          <a:xfrm>
            <a:off x="894080" y="4226055"/>
            <a:ext cx="10485120" cy="1140671"/>
          </a:xfrm>
        </p:spPr>
        <p:txBody>
          <a:bodyPr>
            <a:normAutofit fontScale="92500" lnSpcReduction="20000"/>
          </a:bodyPr>
          <a:lstStyle/>
          <a:p>
            <a:r>
              <a:rPr lang="en-US" dirty="0"/>
              <a:t>We would like to welcome or all our new and returning families to the Ignacio Cruz Early Childhood Center.   Although this will not be a typical school year we can assure that our staff is a group of very dedicated and talented educators who will provide your children with the best possible preschool experience.  </a:t>
            </a:r>
          </a:p>
          <a:p>
            <a:endParaRPr lang="en-US" dirty="0"/>
          </a:p>
        </p:txBody>
      </p:sp>
      <p:pic>
        <p:nvPicPr>
          <p:cNvPr id="3" name="Picture 2">
            <a:extLst>
              <a:ext uri="{FF2B5EF4-FFF2-40B4-BE49-F238E27FC236}">
                <a16:creationId xmlns:a16="http://schemas.microsoft.com/office/drawing/2014/main" xmlns="" id="{9CDCCFC9-E3C3-4694-B789-25B5483E6D7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776"/>
          <a:stretch/>
        </p:blipFill>
        <p:spPr bwMode="auto">
          <a:xfrm>
            <a:off x="894080" y="1343503"/>
            <a:ext cx="1817025" cy="243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71689049-DFA5-41F2-8085-7D16C2938E0F}"/>
              </a:ext>
            </a:extLst>
          </p:cNvPr>
          <p:cNvSpPr txBox="1"/>
          <p:nvPr/>
        </p:nvSpPr>
        <p:spPr>
          <a:xfrm>
            <a:off x="416560" y="3850998"/>
            <a:ext cx="3149600" cy="369332"/>
          </a:xfrm>
          <a:prstGeom prst="rect">
            <a:avLst/>
          </a:prstGeom>
          <a:noFill/>
        </p:spPr>
        <p:txBody>
          <a:bodyPr wrap="square" rtlCol="0">
            <a:spAutoFit/>
          </a:bodyPr>
          <a:lstStyle/>
          <a:p>
            <a:r>
              <a:rPr lang="en-US" dirty="0"/>
              <a:t>Mrs. Susan Roque, Principal</a:t>
            </a:r>
          </a:p>
        </p:txBody>
      </p:sp>
      <p:sp>
        <p:nvSpPr>
          <p:cNvPr id="8" name="TextBox 7">
            <a:extLst>
              <a:ext uri="{FF2B5EF4-FFF2-40B4-BE49-F238E27FC236}">
                <a16:creationId xmlns:a16="http://schemas.microsoft.com/office/drawing/2014/main" xmlns="" id="{6CEAA58A-A5B8-4CD6-B224-4B00BE3F7FDE}"/>
              </a:ext>
            </a:extLst>
          </p:cNvPr>
          <p:cNvSpPr txBox="1"/>
          <p:nvPr/>
        </p:nvSpPr>
        <p:spPr>
          <a:xfrm>
            <a:off x="8031163" y="3815841"/>
            <a:ext cx="4160837" cy="369332"/>
          </a:xfrm>
          <a:prstGeom prst="rect">
            <a:avLst/>
          </a:prstGeom>
          <a:noFill/>
        </p:spPr>
        <p:txBody>
          <a:bodyPr wrap="square" rtlCol="0">
            <a:spAutoFit/>
          </a:bodyPr>
          <a:lstStyle/>
          <a:p>
            <a:r>
              <a:rPr lang="en-US" dirty="0"/>
              <a:t>Mrs. Lillianné Cruz-Argemil, Vice Principal</a:t>
            </a:r>
          </a:p>
        </p:txBody>
      </p:sp>
      <p:pic>
        <p:nvPicPr>
          <p:cNvPr id="10" name="Picture 9" descr="A person wearing glasses and smiling at the camera&#10;&#10;Description automatically generated">
            <a:extLst>
              <a:ext uri="{FF2B5EF4-FFF2-40B4-BE49-F238E27FC236}">
                <a16:creationId xmlns:a16="http://schemas.microsoft.com/office/drawing/2014/main" xmlns="" id="{61E0A0CF-7253-4975-B786-B20FA5BF4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721" y="1069290"/>
            <a:ext cx="2029271" cy="2705694"/>
          </a:xfrm>
          <a:prstGeom prst="rect">
            <a:avLst/>
          </a:prstGeom>
        </p:spPr>
      </p:pic>
      <p:sp>
        <p:nvSpPr>
          <p:cNvPr id="9" name="Subtitle 4">
            <a:extLst>
              <a:ext uri="{FF2B5EF4-FFF2-40B4-BE49-F238E27FC236}">
                <a16:creationId xmlns:a16="http://schemas.microsoft.com/office/drawing/2014/main" xmlns="" id="{E37D775E-B5CB-478F-8A51-06C00AD38037}"/>
              </a:ext>
            </a:extLst>
          </p:cNvPr>
          <p:cNvSpPr txBox="1">
            <a:spLocks/>
          </p:cNvSpPr>
          <p:nvPr/>
        </p:nvSpPr>
        <p:spPr>
          <a:xfrm>
            <a:off x="894080" y="5366726"/>
            <a:ext cx="10485120" cy="114067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R" dirty="0"/>
              <a:t>Queremos darles la bienvenida a todas las familias nuevas y las que están regresando al Centro Preescolar Ignacio Cruz. Aunque este año escolar no será un año típico, podemos asegurarles que nuestros empleados son un grupo de profesionales dedicados y con mucho talento que proveerá su hijo/a con la mejor experiencia preescolar posible.</a:t>
            </a:r>
          </a:p>
          <a:p>
            <a:endParaRPr lang="en-US" dirty="0"/>
          </a:p>
        </p:txBody>
      </p:sp>
    </p:spTree>
    <p:extLst>
      <p:ext uri="{BB962C8B-B14F-4D97-AF65-F5344CB8AC3E}">
        <p14:creationId xmlns:p14="http://schemas.microsoft.com/office/powerpoint/2010/main" val="44218796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3D876-5606-4FCB-9D59-FC873C002F22}"/>
              </a:ext>
            </a:extLst>
          </p:cNvPr>
          <p:cNvSpPr>
            <a:spLocks noGrp="1"/>
          </p:cNvSpPr>
          <p:nvPr>
            <p:ph type="title"/>
          </p:nvPr>
        </p:nvSpPr>
        <p:spPr/>
        <p:txBody>
          <a:bodyPr/>
          <a:lstStyle/>
          <a:p>
            <a:r>
              <a:rPr lang="en-US" dirty="0"/>
              <a:t>      Important Forms/</a:t>
            </a:r>
            <a:r>
              <a:rPr lang="es-PR" dirty="0"/>
              <a:t>Formas Importantes</a:t>
            </a:r>
          </a:p>
        </p:txBody>
      </p:sp>
      <p:sp>
        <p:nvSpPr>
          <p:cNvPr id="3" name="TextBox 2">
            <a:extLst>
              <a:ext uri="{FF2B5EF4-FFF2-40B4-BE49-F238E27FC236}">
                <a16:creationId xmlns:a16="http://schemas.microsoft.com/office/drawing/2014/main" xmlns="" id="{2E87D39F-0E4D-480F-9502-E214B786D709}"/>
              </a:ext>
            </a:extLst>
          </p:cNvPr>
          <p:cNvSpPr txBox="1"/>
          <p:nvPr/>
        </p:nvSpPr>
        <p:spPr>
          <a:xfrm>
            <a:off x="1158240" y="1690688"/>
            <a:ext cx="10195560" cy="1754326"/>
          </a:xfrm>
          <a:prstGeom prst="rect">
            <a:avLst/>
          </a:prstGeom>
          <a:noFill/>
        </p:spPr>
        <p:txBody>
          <a:bodyPr wrap="square" rtlCol="0">
            <a:spAutoFit/>
          </a:bodyPr>
          <a:lstStyle/>
          <a:p>
            <a:r>
              <a:rPr lang="en-US" dirty="0"/>
              <a:t>Forms will be given during iPad distribution and can be dropped off at provided boxes at school</a:t>
            </a:r>
          </a:p>
          <a:p>
            <a:r>
              <a:rPr lang="es-PR" dirty="0"/>
              <a:t>Las formas importantes se darán al distribuir los iPads (tabletas) y se podrán traer y dejar en una caja que se proveerá en la escuela.</a:t>
            </a:r>
          </a:p>
          <a:p>
            <a:r>
              <a:rPr lang="en-US" dirty="0"/>
              <a:t>-Lunch Forms/</a:t>
            </a:r>
            <a:r>
              <a:rPr lang="es-PR" dirty="0"/>
              <a:t>Aplicación</a:t>
            </a:r>
            <a:r>
              <a:rPr lang="en-US" dirty="0"/>
              <a:t> del Almuerzo (</a:t>
            </a:r>
            <a:r>
              <a:rPr lang="es-PR" dirty="0"/>
              <a:t>alimentos</a:t>
            </a:r>
            <a:r>
              <a:rPr lang="en-US" dirty="0"/>
              <a:t>)</a:t>
            </a:r>
          </a:p>
          <a:p>
            <a:r>
              <a:rPr lang="en-US" dirty="0"/>
              <a:t>-Emergency Card/</a:t>
            </a:r>
            <a:r>
              <a:rPr lang="es-PR" dirty="0"/>
              <a:t>Tarjeta de Emergencia </a:t>
            </a:r>
          </a:p>
          <a:p>
            <a:r>
              <a:rPr lang="en-US" dirty="0"/>
              <a:t>-Parent Handbook Cover Sheet/Hoja del portal del Manual de Padres </a:t>
            </a:r>
          </a:p>
        </p:txBody>
      </p:sp>
      <p:pic>
        <p:nvPicPr>
          <p:cNvPr id="5" name="Picture 4" descr="A picture containing indoor, apple, table, fruit&#10;&#10;Description automatically generated">
            <a:extLst>
              <a:ext uri="{FF2B5EF4-FFF2-40B4-BE49-F238E27FC236}">
                <a16:creationId xmlns:a16="http://schemas.microsoft.com/office/drawing/2014/main" xmlns="" id="{F79FAFF8-F93F-4E68-8A00-FA6DC2BA60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651640" y="3524037"/>
            <a:ext cx="3022200" cy="2244428"/>
          </a:xfrm>
          <a:prstGeom prst="rect">
            <a:avLst/>
          </a:prstGeom>
        </p:spPr>
      </p:pic>
      <p:sp>
        <p:nvSpPr>
          <p:cNvPr id="6" name="TextBox 5">
            <a:extLst>
              <a:ext uri="{FF2B5EF4-FFF2-40B4-BE49-F238E27FC236}">
                <a16:creationId xmlns:a16="http://schemas.microsoft.com/office/drawing/2014/main" xmlns="" id="{07C85554-48CA-4186-9959-CB1E1A86D769}"/>
              </a:ext>
            </a:extLst>
          </p:cNvPr>
          <p:cNvSpPr txBox="1"/>
          <p:nvPr/>
        </p:nvSpPr>
        <p:spPr>
          <a:xfrm>
            <a:off x="8523669" y="5936156"/>
            <a:ext cx="3150171" cy="230832"/>
          </a:xfrm>
          <a:prstGeom prst="rect">
            <a:avLst/>
          </a:prstGeom>
          <a:noFill/>
        </p:spPr>
        <p:txBody>
          <a:bodyPr wrap="square" rtlCol="0">
            <a:spAutoFit/>
          </a:bodyPr>
          <a:lstStyle/>
          <a:p>
            <a:r>
              <a:rPr lang="en-US" sz="900">
                <a:hlinkClick r:id="rId3" tooltip="http://asiapacificreport.nz/2016/03/01/free-lunch-for-some-fiji-schools-cyclone-classroom-damage-42m/"/>
              </a:rPr>
              <a:t>This Photo</a:t>
            </a:r>
            <a:r>
              <a:rPr lang="en-US" sz="900"/>
              <a:t> by Unknown Author is licensed under </a:t>
            </a:r>
            <a:r>
              <a:rPr lang="en-US" sz="900">
                <a:hlinkClick r:id="rId4" tooltip="https://creativecommons.org/licenses/by-nc-sa/3.0/"/>
              </a:rPr>
              <a:t>CC BY-SA-NC</a:t>
            </a:r>
            <a:endParaRPr lang="en-US" sz="900"/>
          </a:p>
        </p:txBody>
      </p:sp>
      <p:pic>
        <p:nvPicPr>
          <p:cNvPr id="8" name="Picture 7" descr="A close up of a piece of paper&#10;&#10;Description automatically generated">
            <a:extLst>
              <a:ext uri="{FF2B5EF4-FFF2-40B4-BE49-F238E27FC236}">
                <a16:creationId xmlns:a16="http://schemas.microsoft.com/office/drawing/2014/main" xmlns="" id="{E8CEBA18-09A8-4D7B-8F0D-1DCBB20436C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18160" y="3524037"/>
            <a:ext cx="2856772" cy="2339465"/>
          </a:xfrm>
          <a:prstGeom prst="rect">
            <a:avLst/>
          </a:prstGeom>
        </p:spPr>
      </p:pic>
      <p:sp>
        <p:nvSpPr>
          <p:cNvPr id="9" name="TextBox 8">
            <a:extLst>
              <a:ext uri="{FF2B5EF4-FFF2-40B4-BE49-F238E27FC236}">
                <a16:creationId xmlns:a16="http://schemas.microsoft.com/office/drawing/2014/main" xmlns="" id="{8EF94BAD-6D56-4B36-BDED-E9BADE55B00D}"/>
              </a:ext>
            </a:extLst>
          </p:cNvPr>
          <p:cNvSpPr txBox="1"/>
          <p:nvPr/>
        </p:nvSpPr>
        <p:spPr>
          <a:xfrm>
            <a:off x="99912" y="6877331"/>
            <a:ext cx="1386356" cy="507831"/>
          </a:xfrm>
          <a:prstGeom prst="rect">
            <a:avLst/>
          </a:prstGeom>
          <a:noFill/>
        </p:spPr>
        <p:txBody>
          <a:bodyPr wrap="square" rtlCol="0">
            <a:spAutoFit/>
          </a:bodyPr>
          <a:lstStyle/>
          <a:p>
            <a:r>
              <a:rPr lang="en-US" sz="900">
                <a:hlinkClick r:id="rId6" tooltip="http://thecraftables.com/free-printable-emergency-contact-list-template/"/>
              </a:rPr>
              <a:t>This Photo</a:t>
            </a:r>
            <a:r>
              <a:rPr lang="en-US" sz="900"/>
              <a:t> by Unknown Author is licensed under </a:t>
            </a:r>
            <a:r>
              <a:rPr lang="en-US" sz="900">
                <a:hlinkClick r:id="rId7" tooltip="https://creativecommons.org/licenses/by-nc/3.0/"/>
              </a:rPr>
              <a:t>CC BY-NC</a:t>
            </a:r>
            <a:endParaRPr lang="en-US" sz="900"/>
          </a:p>
        </p:txBody>
      </p:sp>
      <p:pic>
        <p:nvPicPr>
          <p:cNvPr id="11" name="Picture 10" descr="A close up of a sign&#10;&#10;Description automatically generated">
            <a:extLst>
              <a:ext uri="{FF2B5EF4-FFF2-40B4-BE49-F238E27FC236}">
                <a16:creationId xmlns:a16="http://schemas.microsoft.com/office/drawing/2014/main" xmlns="" id="{95E05D02-D07E-41DB-AB73-11A34D7F323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5205568" y="3849541"/>
            <a:ext cx="2158913" cy="2693381"/>
          </a:xfrm>
          <a:prstGeom prst="rect">
            <a:avLst/>
          </a:prstGeom>
        </p:spPr>
      </p:pic>
      <p:sp>
        <p:nvSpPr>
          <p:cNvPr id="12" name="TextBox 11">
            <a:extLst>
              <a:ext uri="{FF2B5EF4-FFF2-40B4-BE49-F238E27FC236}">
                <a16:creationId xmlns:a16="http://schemas.microsoft.com/office/drawing/2014/main" xmlns="" id="{5857262C-2C46-4E71-9942-9D640606F673}"/>
              </a:ext>
            </a:extLst>
          </p:cNvPr>
          <p:cNvSpPr txBox="1"/>
          <p:nvPr/>
        </p:nvSpPr>
        <p:spPr>
          <a:xfrm>
            <a:off x="5523945" y="6738831"/>
            <a:ext cx="1243210" cy="646331"/>
          </a:xfrm>
          <a:prstGeom prst="rect">
            <a:avLst/>
          </a:prstGeom>
          <a:noFill/>
        </p:spPr>
        <p:txBody>
          <a:bodyPr wrap="square" rtlCol="0">
            <a:spAutoFit/>
          </a:bodyPr>
          <a:lstStyle/>
          <a:p>
            <a:r>
              <a:rPr lang="en-US" sz="900">
                <a:hlinkClick r:id="rId9" tooltip="http://rootsandblood.blogspot.com/2015/01/genealogy-do-over-week-something.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87554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E25086-FFF6-4F73-928F-0A8BA91B929B}"/>
              </a:ext>
            </a:extLst>
          </p:cNvPr>
          <p:cNvSpPr>
            <a:spLocks noGrp="1"/>
          </p:cNvSpPr>
          <p:nvPr>
            <p:ph type="title"/>
          </p:nvPr>
        </p:nvSpPr>
        <p:spPr/>
        <p:txBody>
          <a:bodyPr/>
          <a:lstStyle/>
          <a:p>
            <a:r>
              <a:rPr lang="en-US" dirty="0"/>
              <a:t>              Attendance/</a:t>
            </a:r>
            <a:r>
              <a:rPr lang="es-PR" dirty="0"/>
              <a:t>Asistencia</a:t>
            </a:r>
            <a:r>
              <a:rPr lang="en-US" dirty="0"/>
              <a:t> </a:t>
            </a:r>
          </a:p>
        </p:txBody>
      </p:sp>
      <p:sp>
        <p:nvSpPr>
          <p:cNvPr id="8" name="TextBox 7">
            <a:extLst>
              <a:ext uri="{FF2B5EF4-FFF2-40B4-BE49-F238E27FC236}">
                <a16:creationId xmlns:a16="http://schemas.microsoft.com/office/drawing/2014/main" xmlns="" id="{A8B745B4-75CC-4AA1-9520-3A2269A8B33D}"/>
              </a:ext>
            </a:extLst>
          </p:cNvPr>
          <p:cNvSpPr txBox="1"/>
          <p:nvPr/>
        </p:nvSpPr>
        <p:spPr>
          <a:xfrm>
            <a:off x="538162" y="1501458"/>
            <a:ext cx="11115675" cy="2932213"/>
          </a:xfrm>
          <a:prstGeom prst="rect">
            <a:avLst/>
          </a:prstGeom>
          <a:noFill/>
        </p:spPr>
        <p:txBody>
          <a:bodyPr wrap="square" rtlCol="0">
            <a:spAutoFit/>
          </a:bodyPr>
          <a:lstStyle/>
          <a:p>
            <a:pPr marL="0" marR="0">
              <a:lnSpc>
                <a:spcPct val="115000"/>
              </a:lnSpc>
              <a:spcBef>
                <a:spcPts val="0"/>
              </a:spcBef>
              <a:spcAft>
                <a:spcPts val="0"/>
              </a:spcAft>
            </a:pPr>
            <a:r>
              <a:rPr lang="en-US" sz="1800" b="1" u="sng" dirty="0">
                <a:effectLst/>
                <a:latin typeface="Arial" panose="020B0604020202020204" pitchFamily="34" charset="0"/>
                <a:ea typeface="Arial" panose="020B0604020202020204" pitchFamily="34" charset="0"/>
              </a:rPr>
              <a:t>Attendance </a:t>
            </a:r>
            <a:endParaRPr lang="en-US" sz="1800" dirty="0">
              <a:effectLst/>
              <a:latin typeface="Arial" panose="020B0604020202020204" pitchFamily="34" charset="0"/>
              <a:ea typeface="Arial" panose="020B0604020202020204" pitchFamily="34" charset="0"/>
            </a:endParaRPr>
          </a:p>
          <a:p>
            <a:pPr marL="234950" marR="0" indent="-635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Prompt, regular attendance is essential to the child’s success in the program.  The parents/guardians are expected to foster these good habits in their child. Attendance will be taken twice a day during remote sessions. </a:t>
            </a:r>
          </a:p>
          <a:p>
            <a:pPr marL="234950" marR="0" indent="-6350">
              <a:lnSpc>
                <a:spcPct val="115000"/>
              </a:lnSpc>
              <a:spcBef>
                <a:spcPts val="0"/>
              </a:spcBef>
              <a:spcAft>
                <a:spcPts val="0"/>
              </a:spcAft>
            </a:pPr>
            <a:endParaRPr lang="en-US" b="1" dirty="0">
              <a:latin typeface="Arial" panose="020B0604020202020204" pitchFamily="34" charset="0"/>
              <a:ea typeface="Arial" panose="020B0604020202020204" pitchFamily="34" charset="0"/>
            </a:endParaRPr>
          </a:p>
          <a:p>
            <a:pPr marL="234950" marR="0" indent="-6350">
              <a:lnSpc>
                <a:spcPct val="115000"/>
              </a:lnSpc>
              <a:spcBef>
                <a:spcPts val="0"/>
              </a:spcBef>
              <a:spcAft>
                <a:spcPts val="0"/>
              </a:spcAft>
            </a:pPr>
            <a:r>
              <a:rPr lang="es-PR" sz="1800" b="1" u="sng" dirty="0">
                <a:effectLst/>
                <a:latin typeface="Arial" panose="020B0604020202020204" pitchFamily="34" charset="0"/>
                <a:ea typeface="Arial" panose="020B0604020202020204" pitchFamily="34" charset="0"/>
              </a:rPr>
              <a:t>Asistencia</a:t>
            </a:r>
          </a:p>
          <a:p>
            <a:pPr marL="234950" marR="0" indent="-6350">
              <a:lnSpc>
                <a:spcPct val="115000"/>
              </a:lnSpc>
              <a:spcBef>
                <a:spcPts val="0"/>
              </a:spcBef>
              <a:spcAft>
                <a:spcPts val="0"/>
              </a:spcAft>
            </a:pPr>
            <a:r>
              <a:rPr lang="es-PR" b="1" dirty="0">
                <a:latin typeface="Arial" panose="020B0604020202020204" pitchFamily="34" charset="0"/>
                <a:ea typeface="Arial" panose="020B0604020202020204" pitchFamily="34" charset="0"/>
              </a:rPr>
              <a:t>Estar a tiempo y la asistencia diaria es esencial para el éxito del estudiante en el programa. Se espera que los padres/encargados le cultiven estos hábitos buenos en su hijo/a. La asistencia se tomará dos veces al día durante las sesiones del aprendizaje remoto. </a:t>
            </a:r>
            <a:endParaRPr lang="es-PR" sz="1800" dirty="0">
              <a:effectLst/>
              <a:latin typeface="Arial" panose="020B0604020202020204" pitchFamily="34" charset="0"/>
              <a:ea typeface="Arial" panose="020B0604020202020204" pitchFamily="34" charset="0"/>
            </a:endParaRPr>
          </a:p>
        </p:txBody>
      </p:sp>
      <p:pic>
        <p:nvPicPr>
          <p:cNvPr id="9" name="image44.png">
            <a:extLst>
              <a:ext uri="{FF2B5EF4-FFF2-40B4-BE49-F238E27FC236}">
                <a16:creationId xmlns:a16="http://schemas.microsoft.com/office/drawing/2014/main" xmlns="" id="{F31670A7-8487-4A2B-810C-54D0DF20257E}"/>
              </a:ext>
            </a:extLst>
          </p:cNvPr>
          <p:cNvPicPr/>
          <p:nvPr/>
        </p:nvPicPr>
        <p:blipFill>
          <a:blip r:embed="rId2"/>
          <a:srcRect/>
          <a:stretch>
            <a:fillRect/>
          </a:stretch>
        </p:blipFill>
        <p:spPr>
          <a:xfrm>
            <a:off x="8241664" y="365124"/>
            <a:ext cx="2216786" cy="1136333"/>
          </a:xfrm>
          <a:prstGeom prst="rect">
            <a:avLst/>
          </a:prstGeom>
          <a:ln w="19050">
            <a:solidFill>
              <a:srgbClr val="000000"/>
            </a:solidFill>
            <a:prstDash val="solid"/>
          </a:ln>
        </p:spPr>
      </p:pic>
      <p:pic>
        <p:nvPicPr>
          <p:cNvPr id="4" name="Picture 3" descr="A drawing of a clock&#10;&#10;Description automatically generated">
            <a:extLst>
              <a:ext uri="{FF2B5EF4-FFF2-40B4-BE49-F238E27FC236}">
                <a16:creationId xmlns:a16="http://schemas.microsoft.com/office/drawing/2014/main" xmlns="" id="{1AC1FC21-D064-4DEC-8E90-E020BBC6EB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0412" y="4572912"/>
            <a:ext cx="1810497" cy="2212182"/>
          </a:xfrm>
          <a:prstGeom prst="rect">
            <a:avLst/>
          </a:prstGeom>
        </p:spPr>
      </p:pic>
    </p:spTree>
    <p:extLst>
      <p:ext uri="{BB962C8B-B14F-4D97-AF65-F5344CB8AC3E}">
        <p14:creationId xmlns:p14="http://schemas.microsoft.com/office/powerpoint/2010/main" val="72517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EE2374-8BFE-41A9-9FF5-E97405547F9A}"/>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dirty="0"/>
              <a:t>       Creative Curriculum</a:t>
            </a:r>
          </a:p>
        </p:txBody>
      </p:sp>
      <p:sp>
        <p:nvSpPr>
          <p:cNvPr id="3" name="TextBox 2">
            <a:extLst>
              <a:ext uri="{FF2B5EF4-FFF2-40B4-BE49-F238E27FC236}">
                <a16:creationId xmlns:a16="http://schemas.microsoft.com/office/drawing/2014/main" xmlns="" id="{05B1499A-E2E5-4BB4-B701-939AC237C89E}"/>
              </a:ext>
            </a:extLst>
          </p:cNvPr>
          <p:cNvSpPr txBox="1"/>
          <p:nvPr/>
        </p:nvSpPr>
        <p:spPr>
          <a:xfrm>
            <a:off x="4787757" y="2239778"/>
            <a:ext cx="7194693" cy="4542014"/>
          </a:xfrm>
          <a:prstGeom prst="rect">
            <a:avLst/>
          </a:prstGeom>
        </p:spPr>
        <p:txBody>
          <a:bodyPr vert="horz" lIns="91440" tIns="45720" rIns="91440" bIns="45720" rtlCol="0">
            <a:normAutofit/>
          </a:bodyPr>
          <a:lstStyle/>
          <a:p>
            <a:pPr marL="0" marR="0" indent="-228600">
              <a:lnSpc>
                <a:spcPct val="90000"/>
              </a:lnSpc>
              <a:spcBef>
                <a:spcPts val="1200"/>
              </a:spcBef>
              <a:spcAft>
                <a:spcPts val="1200"/>
              </a:spcAft>
              <a:buFont typeface="Arial" panose="020B0604020202020204" pitchFamily="34" charset="0"/>
              <a:buChar char="•"/>
            </a:pPr>
            <a:r>
              <a:rPr lang="en-US" dirty="0">
                <a:effectLst/>
              </a:rPr>
              <a:t>Our preschool program provides young children with opportunities for exploration, learning, and adventure in an environment that is stimulating, fun-filled, loving, caring, and secure. The curriculum design, environment, and teaching strategies are matched to the needs of young children and geared to foster growth and development. The Perth Amboy Early Childhood Education Program is based on the best theories, research, and practices available.</a:t>
            </a:r>
          </a:p>
          <a:p>
            <a:pPr marL="0" marR="0" indent="-228600">
              <a:lnSpc>
                <a:spcPct val="90000"/>
              </a:lnSpc>
              <a:spcBef>
                <a:spcPts val="1200"/>
              </a:spcBef>
              <a:spcAft>
                <a:spcPts val="1200"/>
              </a:spcAft>
              <a:buFont typeface="Arial" panose="020B0604020202020204" pitchFamily="34" charset="0"/>
              <a:buChar char="•"/>
            </a:pPr>
            <a:r>
              <a:rPr lang="es-PR" dirty="0">
                <a:effectLst/>
              </a:rPr>
              <a:t>Nuestro programa preescolar le proveer al estudiante las oportunidades para explorar, aprender y tener un aventura en un ambiente que ayuda desarrollar el aprendizaje</a:t>
            </a:r>
            <a:r>
              <a:rPr lang="es-PR" dirty="0"/>
              <a:t>, es lleno de gozo, amor, cariñoso y seguro. El diseño del programa, el ambiente, las estrategias de aprendizaje van con las necesidades de los niños y  para promover el crecimiento y desarrollo. El Programa Preescolar de Perth </a:t>
            </a:r>
            <a:r>
              <a:rPr lang="es-PR" dirty="0" err="1"/>
              <a:t>Amboy</a:t>
            </a:r>
            <a:r>
              <a:rPr lang="es-PR" dirty="0"/>
              <a:t> esta basado en las mejores teorías, estudios y practicas disponibles. </a:t>
            </a:r>
            <a:endParaRPr lang="es-PR" dirty="0">
              <a:effectLst/>
            </a:endParaRPr>
          </a:p>
        </p:txBody>
      </p:sp>
      <p:pic>
        <p:nvPicPr>
          <p:cNvPr id="5" name="Picture 4">
            <a:extLst>
              <a:ext uri="{FF2B5EF4-FFF2-40B4-BE49-F238E27FC236}">
                <a16:creationId xmlns:a16="http://schemas.microsoft.com/office/drawing/2014/main" xmlns="" id="{93DE1199-3074-4D07-8693-69CEAD1A7721}"/>
              </a:ext>
            </a:extLst>
          </p:cNvPr>
          <p:cNvPicPr>
            <a:picLocks noChangeAspect="1"/>
          </p:cNvPicPr>
          <p:nvPr/>
        </p:nvPicPr>
        <p:blipFill rotWithShape="1">
          <a:blip r:embed="rId2"/>
          <a:srcRect l="24361" r="30520"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F098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70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1A7842E-AC86-43B5-9CC8-D01550A3C61D}"/>
              </a:ext>
            </a:extLst>
          </p:cNvPr>
          <p:cNvPicPr>
            <a:picLocks noChangeAspect="1"/>
          </p:cNvPicPr>
          <p:nvPr/>
        </p:nvPicPr>
        <p:blipFill rotWithShape="1">
          <a:blip r:embed="rId2"/>
          <a:srcRect l="24361" r="30520" b="-1"/>
          <a:stretch/>
        </p:blipFill>
        <p:spPr>
          <a:xfrm>
            <a:off x="20" y="10"/>
            <a:ext cx="4635571" cy="6857990"/>
          </a:xfrm>
          <a:prstGeom prst="rect">
            <a:avLst/>
          </a:prstGeom>
          <a:effectLst/>
        </p:spPr>
      </p:pic>
      <p:sp>
        <p:nvSpPr>
          <p:cNvPr id="5" name="Title 1">
            <a:extLst>
              <a:ext uri="{FF2B5EF4-FFF2-40B4-BE49-F238E27FC236}">
                <a16:creationId xmlns:a16="http://schemas.microsoft.com/office/drawing/2014/main" xmlns="" id="{92513EB4-0F87-4BC8-BF07-9713F15FC71E}"/>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dirty="0"/>
              <a:t>       Creative Curriculum</a:t>
            </a:r>
          </a:p>
        </p:txBody>
      </p:sp>
      <p:cxnSp>
        <p:nvCxnSpPr>
          <p:cNvPr id="7" name="Straight Connector 6">
            <a:extLst>
              <a:ext uri="{FF2B5EF4-FFF2-40B4-BE49-F238E27FC236}">
                <a16:creationId xmlns:a16="http://schemas.microsoft.com/office/drawing/2014/main" xmlns="" id="{63AD2D36-184A-41C4-969F-06C1A9E32FB6}"/>
              </a:ext>
            </a:extLst>
          </p:cNvPr>
          <p:cNvCxnSpPr>
            <a:cxnSpLocks/>
          </p:cNvCxnSpPr>
          <p:nvPr/>
        </p:nvCxnSpPr>
        <p:spPr>
          <a:xfrm>
            <a:off x="5270642" y="2044557"/>
            <a:ext cx="6544639" cy="0"/>
          </a:xfrm>
          <a:prstGeom prst="line">
            <a:avLst/>
          </a:prstGeom>
          <a:ln w="381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07A50746-90D7-4682-B377-8E5A0CDAE4DE}"/>
              </a:ext>
            </a:extLst>
          </p:cNvPr>
          <p:cNvSpPr txBox="1"/>
          <p:nvPr/>
        </p:nvSpPr>
        <p:spPr>
          <a:xfrm>
            <a:off x="4965431" y="2438400"/>
            <a:ext cx="7017019" cy="4343391"/>
          </a:xfrm>
          <a:prstGeom prst="rect">
            <a:avLst/>
          </a:prstGeom>
        </p:spPr>
        <p:txBody>
          <a:bodyPr vert="horz" lIns="91440" tIns="45720" rIns="91440" bIns="45720" rtlCol="0">
            <a:normAutofit/>
          </a:bodyPr>
          <a:lstStyle/>
          <a:p>
            <a:pPr marL="0" marR="0" indent="-228600">
              <a:lnSpc>
                <a:spcPct val="90000"/>
              </a:lnSpc>
              <a:spcBef>
                <a:spcPts val="1200"/>
              </a:spcBef>
              <a:spcAft>
                <a:spcPts val="1200"/>
              </a:spcAft>
              <a:buFont typeface="Arial" panose="020B0604020202020204" pitchFamily="34" charset="0"/>
              <a:buChar char="•"/>
            </a:pPr>
            <a:r>
              <a:rPr lang="en-US" sz="1600" dirty="0">
                <a:effectLst/>
              </a:rPr>
              <a:t>The Creative Curriculum is the core of our preschool program. This framework rests upon research-based theory and developmentally appropriate practice. Our approach involves teachers and families as critical partners in the important work of helping children grow and develop. Throughout our program, attention is given to four developmental areas of learning: social/emotional, physical, cognitive, and language development. Classroom interest areas and a wide range of supportive materials provide hands-on opportunities for teaching and learning within a context that provides for the growth and development of the “whole child.”</a:t>
            </a:r>
          </a:p>
          <a:p>
            <a:pPr marL="0" marR="0" indent="-228600">
              <a:lnSpc>
                <a:spcPct val="90000"/>
              </a:lnSpc>
              <a:spcBef>
                <a:spcPts val="1200"/>
              </a:spcBef>
              <a:spcAft>
                <a:spcPts val="1200"/>
              </a:spcAft>
              <a:buFont typeface="Arial" panose="020B0604020202020204" pitchFamily="34" charset="0"/>
              <a:buChar char="•"/>
            </a:pPr>
            <a:r>
              <a:rPr lang="es-PR" sz="1600" dirty="0"/>
              <a:t>El Currículo Creativo “</a:t>
            </a:r>
            <a:r>
              <a:rPr lang="es-PR" sz="1600" dirty="0" err="1"/>
              <a:t>Creative</a:t>
            </a:r>
            <a:r>
              <a:rPr lang="es-PR" sz="1600" dirty="0"/>
              <a:t> </a:t>
            </a:r>
            <a:r>
              <a:rPr lang="es-PR" sz="1600" dirty="0" err="1"/>
              <a:t>Curriculum</a:t>
            </a:r>
            <a:r>
              <a:rPr lang="es-PR" sz="1600" dirty="0"/>
              <a:t>”, es el centro de nuestro programa preescolar. Este marco de referencia  esta estabilizado en estudios que apoyan la teoría y desarrollo de la enseñanza. Nuestra meta incluye a los maestros y familias como compañeros criticó en el trabajo de ayudar los estudiantes crecer y desarrollar. En el programa, atención se le da a las cuatro áreas de desarrollo del aprendizaje: social/emocional, físico, cognitivo, y el desarrollo del lenguaje. Áreas de interés del salón y materias para apoyar, provee oportunidades únicas para la enseñanza y aprendizaje dentro el contexto que provee el crecimiento  y desarrollo completo del niño/a.</a:t>
            </a:r>
            <a:endParaRPr lang="es-PR" sz="1600" dirty="0">
              <a:effectLst/>
            </a:endParaRPr>
          </a:p>
        </p:txBody>
      </p:sp>
    </p:spTree>
    <p:extLst>
      <p:ext uri="{BB962C8B-B14F-4D97-AF65-F5344CB8AC3E}">
        <p14:creationId xmlns:p14="http://schemas.microsoft.com/office/powerpoint/2010/main" val="3300134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xmlns="" id="{DE7FFD28-545C-4C88-A2E7-152FB234C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AD683E7-F09C-4CFA-B089-11356E7A04D0}"/>
              </a:ext>
            </a:extLst>
          </p:cNvPr>
          <p:cNvSpPr>
            <a:spLocks noGrp="1"/>
          </p:cNvSpPr>
          <p:nvPr>
            <p:ph type="title"/>
          </p:nvPr>
        </p:nvSpPr>
        <p:spPr>
          <a:xfrm>
            <a:off x="838200" y="912018"/>
            <a:ext cx="10515600" cy="983457"/>
          </a:xfrm>
        </p:spPr>
        <p:txBody>
          <a:bodyPr vert="horz" lIns="91440" tIns="45720" rIns="91440" bIns="45720" rtlCol="0" anchor="ctr">
            <a:normAutofit fontScale="90000"/>
          </a:bodyPr>
          <a:lstStyle/>
          <a:p>
            <a:pPr algn="ctr"/>
            <a:r>
              <a:rPr lang="en-US" sz="4300" b="1" i="0" u="none" strike="noStrike" kern="1200" dirty="0">
                <a:solidFill>
                  <a:srgbClr val="FFFFFF"/>
                </a:solidFill>
                <a:effectLst/>
                <a:latin typeface="+mj-lt"/>
                <a:ea typeface="+mj-ea"/>
                <a:cs typeface="+mj-cs"/>
              </a:rPr>
              <a:t>Parent Guidelines and Expectations:</a:t>
            </a:r>
            <a:br>
              <a:rPr lang="en-US" sz="4300" b="1" i="0" u="none" strike="noStrike" kern="1200" dirty="0">
                <a:solidFill>
                  <a:srgbClr val="FFFFFF"/>
                </a:solidFill>
                <a:effectLst/>
                <a:latin typeface="+mj-lt"/>
                <a:ea typeface="+mj-ea"/>
                <a:cs typeface="+mj-cs"/>
              </a:rPr>
            </a:br>
            <a:r>
              <a:rPr lang="es-PR" sz="4300" b="1" i="0" u="none" strike="noStrike" kern="1200" dirty="0">
                <a:solidFill>
                  <a:srgbClr val="FFFFFF"/>
                </a:solidFill>
                <a:effectLst/>
                <a:latin typeface="+mj-lt"/>
                <a:ea typeface="+mj-ea"/>
                <a:cs typeface="+mj-cs"/>
              </a:rPr>
              <a:t>Expectaciones y Reglas Para los Padres</a:t>
            </a:r>
            <a:r>
              <a:rPr lang="es-PR" sz="4300" b="0" kern="1200" dirty="0">
                <a:solidFill>
                  <a:srgbClr val="FFFFFF"/>
                </a:solidFill>
                <a:effectLst/>
                <a:latin typeface="+mj-lt"/>
                <a:ea typeface="+mj-ea"/>
                <a:cs typeface="+mj-cs"/>
              </a:rPr>
              <a:t/>
            </a:r>
            <a:br>
              <a:rPr lang="es-PR" sz="4300" b="0" kern="1200" dirty="0">
                <a:solidFill>
                  <a:srgbClr val="FFFFFF"/>
                </a:solidFill>
                <a:effectLst/>
                <a:latin typeface="+mj-lt"/>
                <a:ea typeface="+mj-ea"/>
                <a:cs typeface="+mj-cs"/>
              </a:rPr>
            </a:br>
            <a:endParaRPr lang="es-PR" sz="43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xmlns="" id="{5E6627BA-AB5B-47CD-AACB-81731394BB5F}"/>
              </a:ext>
            </a:extLst>
          </p:cNvPr>
          <p:cNvSpPr txBox="1"/>
          <p:nvPr/>
        </p:nvSpPr>
        <p:spPr>
          <a:xfrm>
            <a:off x="838200" y="2038350"/>
            <a:ext cx="10515600" cy="4343400"/>
          </a:xfrm>
          <a:prstGeom prst="rect">
            <a:avLst/>
          </a:prstGeom>
        </p:spPr>
        <p:txBody>
          <a:bodyPr vert="horz" lIns="91440" tIns="45720" rIns="91440" bIns="45720" rtlCol="0" anchor="ctr">
            <a:normAutofit/>
          </a:bodyPr>
          <a:lstStyle/>
          <a:p>
            <a:pPr indent="-228600" fontAlgn="base">
              <a:lnSpc>
                <a:spcPct val="90000"/>
              </a:lnSpc>
              <a:spcBef>
                <a:spcPts val="1200"/>
              </a:spcBef>
              <a:spcAft>
                <a:spcPts val="0"/>
              </a:spcAft>
              <a:buFont typeface="Arial" panose="020B0604020202020204" pitchFamily="34" charset="0"/>
              <a:buChar char="•"/>
            </a:pPr>
            <a:r>
              <a:rPr lang="en-US" sz="1600" b="0" i="0" u="none" strike="noStrike" dirty="0">
                <a:effectLst/>
              </a:rPr>
              <a:t>Parents will ensure that students follow their full day schedule./</a:t>
            </a:r>
            <a:r>
              <a:rPr lang="es-PR" sz="1600" b="0" i="0" u="none" strike="noStrike" dirty="0">
                <a:effectLst/>
              </a:rPr>
              <a:t>Padres se asegurarán que los estudiantes siguen su horario completo. </a:t>
            </a:r>
            <a:endParaRPr lang="es-PR" sz="1000" b="0" i="0" u="none" strike="noStrike" dirty="0">
              <a:effectLst/>
            </a:endParaRPr>
          </a:p>
          <a:p>
            <a:pPr fontAlgn="base">
              <a:lnSpc>
                <a:spcPct val="90000"/>
              </a:lnSpc>
              <a:spcBef>
                <a:spcPts val="1200"/>
              </a:spcBef>
              <a:spcAft>
                <a:spcPts val="0"/>
              </a:spcAft>
            </a:pPr>
            <a:endParaRPr lang="es-PR" sz="1600" b="0" i="0" u="none" strike="noStrike" dirty="0">
              <a:effectLst/>
            </a:endParaRPr>
          </a:p>
          <a:p>
            <a:pPr indent="-228600" fontAlgn="base">
              <a:lnSpc>
                <a:spcPct val="90000"/>
              </a:lnSpc>
              <a:spcBef>
                <a:spcPts val="0"/>
              </a:spcBef>
              <a:spcAft>
                <a:spcPts val="0"/>
              </a:spcAft>
              <a:buFont typeface="Arial" panose="020B0604020202020204" pitchFamily="34" charset="0"/>
              <a:buChar char="•"/>
            </a:pPr>
            <a:r>
              <a:rPr lang="en-US" sz="1600" b="0" i="0" u="none" strike="noStrike" dirty="0">
                <a:effectLst/>
              </a:rPr>
              <a:t>Parents will ensure students have their cameras on and that students are visible during the entire remote instruction session./ </a:t>
            </a:r>
            <a:r>
              <a:rPr lang="es-PR" sz="1600" b="0" i="0" u="none" strike="noStrike" dirty="0">
                <a:effectLst/>
              </a:rPr>
              <a:t>Padres se asegurarán que los estudiantes tendrán la camera prendida y que los estudiantes estén visible durante la sesión completa de instrucción remota.</a:t>
            </a:r>
          </a:p>
          <a:p>
            <a:pPr fontAlgn="base">
              <a:lnSpc>
                <a:spcPct val="90000"/>
              </a:lnSpc>
              <a:spcBef>
                <a:spcPts val="0"/>
              </a:spcBef>
              <a:spcAft>
                <a:spcPts val="0"/>
              </a:spcAft>
            </a:pPr>
            <a:endParaRPr lang="es-PR" sz="1600" b="0" i="0" u="none" strike="noStrike" dirty="0">
              <a:effectLst/>
            </a:endParaRPr>
          </a:p>
          <a:p>
            <a:pPr indent="-228600" fontAlgn="base">
              <a:lnSpc>
                <a:spcPct val="90000"/>
              </a:lnSpc>
              <a:spcBef>
                <a:spcPts val="0"/>
              </a:spcBef>
              <a:spcAft>
                <a:spcPts val="0"/>
              </a:spcAft>
              <a:buFont typeface="Arial" panose="020B0604020202020204" pitchFamily="34" charset="0"/>
              <a:buChar char="•"/>
            </a:pPr>
            <a:r>
              <a:rPr lang="en-US" sz="1600" b="0" i="0" u="none" strike="noStrike" dirty="0">
                <a:effectLst/>
              </a:rPr>
              <a:t>Parents will communicate technical issues to the school’s Technology Support Team using the </a:t>
            </a:r>
            <a:r>
              <a:rPr lang="en-US" sz="1600" b="0" i="0" u="sng" strike="noStrike" dirty="0">
                <a:effectLst/>
                <a:hlinkClick r:id="rId2"/>
              </a:rPr>
              <a:t>support ticket link</a:t>
            </a:r>
            <a:r>
              <a:rPr lang="en-US" sz="1600" b="0" i="0" u="none" strike="noStrike" dirty="0">
                <a:effectLst/>
              </a:rPr>
              <a:t> located on the PAPS main page, so a technician can help resolve the issue./</a:t>
            </a:r>
            <a:r>
              <a:rPr lang="es-PR" sz="1600" b="0" i="0" u="none" strike="noStrike" dirty="0">
                <a:effectLst/>
              </a:rPr>
              <a:t>Padres comunicaran problemas técnicos  al </a:t>
            </a:r>
            <a:r>
              <a:rPr lang="es-PR" sz="1600" dirty="0"/>
              <a:t>E</a:t>
            </a:r>
            <a:r>
              <a:rPr lang="es-PR" sz="1600" b="0" i="0" u="none" strike="noStrike" dirty="0">
                <a:effectLst/>
              </a:rPr>
              <a:t>quipo de Técnicos de la escuela  usando el enlace: </a:t>
            </a:r>
            <a:r>
              <a:rPr kumimoji="0" lang="es-PR" sz="1600" b="0" i="0" u="none" strike="noStrike" kern="0" cap="none" spc="0" normalizeH="0" baseline="0" noProof="0" dirty="0" err="1">
                <a:ln>
                  <a:noFill/>
                </a:ln>
                <a:solidFill>
                  <a:sysClr val="windowText" lastClr="000000"/>
                </a:solidFill>
                <a:effectLst/>
                <a:uLnTx/>
                <a:uFillTx/>
                <a:hlinkClick r:id="rId2"/>
              </a:rPr>
              <a:t>support</a:t>
            </a:r>
            <a:r>
              <a:rPr kumimoji="0" lang="es-PR" sz="1600" b="0" i="0" u="none" strike="noStrike" kern="0" cap="none" spc="0" normalizeH="0" baseline="0" noProof="0" dirty="0">
                <a:ln>
                  <a:noFill/>
                </a:ln>
                <a:solidFill>
                  <a:sysClr val="windowText" lastClr="000000"/>
                </a:solidFill>
                <a:effectLst/>
                <a:uLnTx/>
                <a:uFillTx/>
                <a:hlinkClick r:id="rId2"/>
              </a:rPr>
              <a:t> ticket link</a:t>
            </a:r>
            <a:r>
              <a:rPr kumimoji="0" lang="es-PR" sz="1600" b="0" i="0" u="none" strike="noStrike" kern="0" cap="none" spc="0" normalizeH="0" baseline="0" noProof="0" dirty="0">
                <a:ln>
                  <a:noFill/>
                </a:ln>
                <a:solidFill>
                  <a:sysClr val="windowText" lastClr="000000"/>
                </a:solidFill>
                <a:effectLst/>
                <a:uLnTx/>
                <a:uFillTx/>
              </a:rPr>
              <a:t> que se encuentra el la pagina del distrito</a:t>
            </a:r>
            <a:r>
              <a:rPr lang="es-PR" sz="1600" kern="0" dirty="0">
                <a:solidFill>
                  <a:sysClr val="windowText" lastClr="000000"/>
                </a:solidFill>
              </a:rPr>
              <a:t>, así un técnico podrá ayudar resolver el problema. </a:t>
            </a:r>
          </a:p>
          <a:p>
            <a:pPr fontAlgn="base">
              <a:lnSpc>
                <a:spcPct val="90000"/>
              </a:lnSpc>
              <a:spcBef>
                <a:spcPts val="0"/>
              </a:spcBef>
              <a:spcAft>
                <a:spcPts val="0"/>
              </a:spcAft>
            </a:pPr>
            <a:endParaRPr lang="es-PR" sz="1600" b="0" i="0" u="none" strike="noStrike" dirty="0">
              <a:effectLst/>
            </a:endParaRPr>
          </a:p>
          <a:p>
            <a:pPr indent="-228600" fontAlgn="base">
              <a:lnSpc>
                <a:spcPct val="90000"/>
              </a:lnSpc>
              <a:spcBef>
                <a:spcPts val="0"/>
              </a:spcBef>
              <a:spcAft>
                <a:spcPts val="0"/>
              </a:spcAft>
              <a:buFont typeface="Arial" panose="020B0604020202020204" pitchFamily="34" charset="0"/>
              <a:buChar char="•"/>
            </a:pPr>
            <a:r>
              <a:rPr lang="en-US" sz="1600" b="0" i="0" u="none" strike="noStrike" dirty="0">
                <a:effectLst/>
              </a:rPr>
              <a:t>Parents will have access to Google Classroom codes, teachers’ email address, and Google Voice phone number./</a:t>
            </a:r>
            <a:r>
              <a:rPr lang="es-PR" sz="1600" b="0" i="0" u="none" strike="noStrike" dirty="0">
                <a:effectLst/>
              </a:rPr>
              <a:t>Padres tendrán acceso a los códigos para Google </a:t>
            </a:r>
            <a:r>
              <a:rPr lang="es-PR" sz="1600" b="0" i="0" u="none" strike="noStrike" dirty="0" err="1">
                <a:effectLst/>
              </a:rPr>
              <a:t>Classroom</a:t>
            </a:r>
            <a:r>
              <a:rPr lang="es-PR" sz="1600" b="0" i="0" u="none" strike="noStrike" dirty="0">
                <a:effectLst/>
              </a:rPr>
              <a:t>, correo electrónico de las maestras, y el numero te teléfono de las maestras usando Google </a:t>
            </a:r>
            <a:r>
              <a:rPr lang="es-PR" sz="1600" b="0" i="0" u="none" strike="noStrike" dirty="0" err="1">
                <a:effectLst/>
              </a:rPr>
              <a:t>Voice</a:t>
            </a:r>
            <a:r>
              <a:rPr lang="es-PR" sz="1600" b="0" i="0" u="none" strike="noStrike" dirty="0">
                <a:effectLst/>
              </a:rPr>
              <a:t>.  </a:t>
            </a:r>
          </a:p>
          <a:p>
            <a:pPr fontAlgn="base">
              <a:lnSpc>
                <a:spcPct val="90000"/>
              </a:lnSpc>
              <a:spcBef>
                <a:spcPts val="0"/>
              </a:spcBef>
              <a:spcAft>
                <a:spcPts val="0"/>
              </a:spcAft>
            </a:pPr>
            <a:endParaRPr lang="es-PR" sz="1600" b="0" i="0" u="none" strike="noStrike" dirty="0">
              <a:effectLst/>
            </a:endParaRPr>
          </a:p>
          <a:p>
            <a:pPr indent="-228600" fontAlgn="base">
              <a:lnSpc>
                <a:spcPct val="90000"/>
              </a:lnSpc>
              <a:spcBef>
                <a:spcPts val="0"/>
              </a:spcBef>
              <a:spcAft>
                <a:spcPts val="0"/>
              </a:spcAft>
              <a:buFont typeface="Arial" panose="020B0604020202020204" pitchFamily="34" charset="0"/>
              <a:buChar char="•"/>
            </a:pPr>
            <a:r>
              <a:rPr lang="en-US" sz="1600" b="0" i="0" u="none" strike="noStrike" dirty="0">
                <a:effectLst/>
              </a:rPr>
              <a:t>All parents will ensure students remain online while working independently on work assignments./</a:t>
            </a:r>
            <a:r>
              <a:rPr lang="es-PR" sz="1600" b="0" i="0" u="none" strike="noStrike" dirty="0">
                <a:effectLst/>
              </a:rPr>
              <a:t>Todos los padres se asegurarán que los estudiantes se mantengan en la computadora </a:t>
            </a:r>
            <a:r>
              <a:rPr lang="es-PR" sz="1600" b="0" i="0" u="none" strike="noStrike" dirty="0" err="1">
                <a:effectLst/>
              </a:rPr>
              <a:t>mientra</a:t>
            </a:r>
            <a:r>
              <a:rPr lang="es-PR" sz="1600" b="0" i="0" u="none" strike="noStrike" dirty="0">
                <a:effectLst/>
              </a:rPr>
              <a:t> trabajan independientemente en sus asignaciones. </a:t>
            </a:r>
          </a:p>
        </p:txBody>
      </p:sp>
    </p:spTree>
    <p:extLst>
      <p:ext uri="{BB962C8B-B14F-4D97-AF65-F5344CB8AC3E}">
        <p14:creationId xmlns:p14="http://schemas.microsoft.com/office/powerpoint/2010/main" val="3102757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6F8340-DF10-4093-BD4D-13A5DAFF72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B949FB3-9E31-42A3-9F00-D939F2E208DF}"/>
              </a:ext>
            </a:extLst>
          </p:cNvPr>
          <p:cNvSpPr>
            <a:spLocks noGrp="1"/>
          </p:cNvSpPr>
          <p:nvPr>
            <p:ph idx="1"/>
          </p:nvPr>
        </p:nvSpPr>
        <p:spPr>
          <a:xfrm>
            <a:off x="838200" y="1825625"/>
            <a:ext cx="10515600" cy="4927600"/>
          </a:xfrm>
        </p:spPr>
        <p:txBody>
          <a:bodyPr>
            <a:normAutofit lnSpcReduction="10000"/>
          </a:bodyPr>
          <a:lstStyle/>
          <a:p>
            <a:pPr fontAlgn="base">
              <a:spcBef>
                <a:spcPts val="0"/>
              </a:spcBef>
            </a:pPr>
            <a:r>
              <a:rPr lang="en-US" sz="1600" b="0" i="0" u="none" strike="noStrike" dirty="0">
                <a:effectLst/>
              </a:rPr>
              <a:t>Parents should be familiar with the expectations for their child’s behavior in an academic setting as outlined in the </a:t>
            </a:r>
            <a:r>
              <a:rPr lang="en-US" sz="1600" b="0" i="0" u="sng" strike="noStrike" dirty="0">
                <a:effectLst/>
                <a:hlinkClick r:id="rId2"/>
              </a:rPr>
              <a:t>District Code of Conduct</a:t>
            </a:r>
            <a:r>
              <a:rPr lang="en-US" sz="1600" b="0" i="0" u="none" strike="noStrike" dirty="0">
                <a:effectLst/>
              </a:rPr>
              <a:t>./</a:t>
            </a:r>
            <a:r>
              <a:rPr lang="es-PR" sz="1600" b="0" i="0" u="none" strike="noStrike" dirty="0">
                <a:effectLst/>
              </a:rPr>
              <a:t>Padres deben de conocer las expectaciones de comportamiento para su hijo/a en un ambiente académico , que se explica </a:t>
            </a:r>
            <a:r>
              <a:rPr lang="es-PR" sz="1600" dirty="0"/>
              <a:t>en </a:t>
            </a:r>
            <a:r>
              <a:rPr lang="en-US" sz="1600" dirty="0">
                <a:hlinkClick r:id="rId2"/>
              </a:rPr>
              <a:t>District Code of Conduct</a:t>
            </a:r>
            <a:r>
              <a:rPr lang="en-US" sz="1600" dirty="0"/>
              <a:t>. </a:t>
            </a:r>
            <a:endParaRPr lang="es-PR" sz="1600" b="0" i="0" u="none" strike="noStrike" dirty="0">
              <a:effectLst/>
            </a:endParaRPr>
          </a:p>
          <a:p>
            <a:pPr marL="0" indent="0" fontAlgn="base">
              <a:lnSpc>
                <a:spcPct val="90000"/>
              </a:lnSpc>
              <a:spcBef>
                <a:spcPts val="0"/>
              </a:spcBef>
              <a:spcAft>
                <a:spcPts val="0"/>
              </a:spcAft>
              <a:buNone/>
            </a:pPr>
            <a:endParaRPr lang="en-US" sz="1600" dirty="0"/>
          </a:p>
          <a:p>
            <a:pPr indent="-228600" fontAlgn="base">
              <a:lnSpc>
                <a:spcPct val="90000"/>
              </a:lnSpc>
              <a:spcBef>
                <a:spcPts val="0"/>
              </a:spcBef>
              <a:spcAft>
                <a:spcPts val="0"/>
              </a:spcAft>
              <a:buFont typeface="Arial" panose="020B0604020202020204" pitchFamily="34" charset="0"/>
              <a:buChar char="•"/>
            </a:pPr>
            <a:r>
              <a:rPr lang="en-US" sz="1600" b="0" i="0" u="none" strike="noStrike" dirty="0">
                <a:effectLst/>
              </a:rPr>
              <a:t>Parents should contact teachers through their school email. Teachers will respond during their prep hours. </a:t>
            </a:r>
            <a:r>
              <a:rPr lang="es-PR" sz="1600" b="0" i="0" u="none" strike="noStrike" dirty="0">
                <a:effectLst/>
              </a:rPr>
              <a:t>Padres deben de comunicarse con el/la maestro/a de su hijo/a por el correo electrónico de la escuela. Maestros responderá durante su tiempo de preparación.</a:t>
            </a:r>
          </a:p>
          <a:p>
            <a:pPr marL="0" indent="0" fontAlgn="base">
              <a:lnSpc>
                <a:spcPct val="90000"/>
              </a:lnSpc>
              <a:spcBef>
                <a:spcPts val="0"/>
              </a:spcBef>
              <a:spcAft>
                <a:spcPts val="0"/>
              </a:spcAft>
              <a:buNone/>
            </a:pPr>
            <a:endParaRPr lang="en-US" sz="1600" b="0" i="0" u="none" strike="noStrike" dirty="0">
              <a:effectLst/>
            </a:endParaRPr>
          </a:p>
          <a:p>
            <a:pPr indent="-228600" fontAlgn="base">
              <a:lnSpc>
                <a:spcPct val="90000"/>
              </a:lnSpc>
              <a:spcBef>
                <a:spcPts val="0"/>
              </a:spcBef>
              <a:spcAft>
                <a:spcPts val="0"/>
              </a:spcAft>
              <a:buFont typeface="Arial" panose="020B0604020202020204" pitchFamily="34" charset="0"/>
              <a:buChar char="•"/>
            </a:pPr>
            <a:r>
              <a:rPr lang="en-US" sz="1600" b="0" i="0" u="none" strike="noStrike" dirty="0">
                <a:effectLst/>
              </a:rPr>
              <a:t>Parents are encouraged to reach out to their school principal for any questions, concerns, and suggestions to best serve students during remote instruction./</a:t>
            </a:r>
            <a:r>
              <a:rPr lang="es-PR" sz="1600" b="0" i="0" u="none" strike="noStrike" dirty="0">
                <a:effectLst/>
              </a:rPr>
              <a:t>Se le pide a los padres que se comuniquen con el director de la escuela con cualquier preguntas, preocupaciones y sugerencias para mejor servir los estudiantes durante la instrucción remota.</a:t>
            </a:r>
          </a:p>
          <a:p>
            <a:pPr marL="0" indent="0" fontAlgn="base">
              <a:lnSpc>
                <a:spcPct val="90000"/>
              </a:lnSpc>
              <a:spcBef>
                <a:spcPts val="0"/>
              </a:spcBef>
              <a:spcAft>
                <a:spcPts val="0"/>
              </a:spcAft>
              <a:buNone/>
            </a:pPr>
            <a:endParaRPr lang="es-PR" sz="1600" b="0" i="0" u="none" strike="noStrike" dirty="0">
              <a:effectLst/>
            </a:endParaRPr>
          </a:p>
          <a:p>
            <a:pPr indent="-228600" fontAlgn="base">
              <a:lnSpc>
                <a:spcPct val="90000"/>
              </a:lnSpc>
              <a:spcBef>
                <a:spcPts val="0"/>
              </a:spcBef>
              <a:spcAft>
                <a:spcPts val="0"/>
              </a:spcAft>
              <a:buFont typeface="Arial" panose="020B0604020202020204" pitchFamily="34" charset="0"/>
              <a:buChar char="•"/>
            </a:pPr>
            <a:r>
              <a:rPr lang="en-US" sz="1600" b="0" i="0" u="none" strike="noStrike" dirty="0">
                <a:effectLst/>
              </a:rPr>
              <a:t>Parents are encouraged to complete district surveys that will provide important information regarding the quality of remote instruction./</a:t>
            </a:r>
            <a:r>
              <a:rPr lang="es-PR" sz="1600" b="0" i="0" u="none" strike="noStrike" dirty="0">
                <a:effectLst/>
              </a:rPr>
              <a:t>Padres se les piden por favor a completar las encuestas del distrito que proveería más información sobre la calidad de instrucción remota. </a:t>
            </a:r>
          </a:p>
          <a:p>
            <a:pPr marL="0" indent="0" fontAlgn="base">
              <a:lnSpc>
                <a:spcPct val="90000"/>
              </a:lnSpc>
              <a:spcBef>
                <a:spcPts val="0"/>
              </a:spcBef>
              <a:spcAft>
                <a:spcPts val="0"/>
              </a:spcAft>
              <a:buNone/>
            </a:pPr>
            <a:endParaRPr lang="en-US" sz="1600" b="0" i="0" u="none" strike="noStrike" dirty="0">
              <a:effectLst/>
            </a:endParaRPr>
          </a:p>
          <a:p>
            <a:pPr indent="-228600" fontAlgn="base">
              <a:lnSpc>
                <a:spcPct val="90000"/>
              </a:lnSpc>
              <a:spcBef>
                <a:spcPts val="0"/>
              </a:spcBef>
              <a:spcAft>
                <a:spcPts val="0"/>
              </a:spcAft>
              <a:buFont typeface="Arial" panose="020B0604020202020204" pitchFamily="34" charset="0"/>
              <a:buChar char="•"/>
            </a:pPr>
            <a:r>
              <a:rPr lang="en-US" sz="1600" b="0" i="0" u="none" strike="noStrike" dirty="0">
                <a:effectLst/>
              </a:rPr>
              <a:t>Parents are encouraged to be mindful that during remote instruction, other parents and students can hear and see what is happening in their households</a:t>
            </a:r>
            <a:r>
              <a:rPr lang="es-PR" sz="1600" b="0" i="0" u="none" strike="noStrike" dirty="0">
                <a:effectLst/>
              </a:rPr>
              <a:t>./Padres por favor tengan en mente que durante instrucción remota</a:t>
            </a:r>
            <a:r>
              <a:rPr lang="es-PR" sz="1600" dirty="0"/>
              <a:t>, otros padres y estudiantes pueden oír y ver lo que esta pasando en su hogar.   </a:t>
            </a:r>
            <a:endParaRPr lang="es-PR" sz="1600" b="0" i="0" u="none" strike="noStrike" dirty="0">
              <a:effectLst/>
            </a:endParaRPr>
          </a:p>
          <a:p>
            <a:pPr marL="0" indent="0" fontAlgn="base">
              <a:lnSpc>
                <a:spcPct val="90000"/>
              </a:lnSpc>
              <a:spcBef>
                <a:spcPts val="0"/>
              </a:spcBef>
              <a:spcAft>
                <a:spcPts val="0"/>
              </a:spcAft>
              <a:buNone/>
            </a:pPr>
            <a:endParaRPr lang="en-US" sz="1600" b="0" i="0" u="none" strike="noStrike" dirty="0">
              <a:effectLst/>
            </a:endParaRPr>
          </a:p>
          <a:p>
            <a:pPr indent="-228600" fontAlgn="base">
              <a:lnSpc>
                <a:spcPct val="90000"/>
              </a:lnSpc>
              <a:spcBef>
                <a:spcPts val="0"/>
              </a:spcBef>
              <a:spcAft>
                <a:spcPts val="1200"/>
              </a:spcAft>
              <a:buFont typeface="Arial" panose="020B0604020202020204" pitchFamily="34" charset="0"/>
              <a:buChar char="•"/>
            </a:pPr>
            <a:r>
              <a:rPr lang="en-US" sz="1600" b="0" i="0" u="none" strike="noStrike" dirty="0">
                <a:effectLst/>
              </a:rPr>
              <a:t>Parents are encouraged to refrain from engaging in conversation with teachers or students during remote instruction both to protect instructional time and to protect other students’ privacy./</a:t>
            </a:r>
            <a:r>
              <a:rPr lang="es-PR" sz="1600" b="0" i="0" u="none" strike="noStrike" dirty="0">
                <a:effectLst/>
              </a:rPr>
              <a:t>Padres se les pide por favor de no tener una conversación con el/la maestro/a durante la instrucción remota </a:t>
            </a:r>
            <a:r>
              <a:rPr lang="es-PR" sz="1600" dirty="0"/>
              <a:t>para conservar el tiempo de instrucción y la privacidad de su hijo/a.   </a:t>
            </a:r>
            <a:endParaRPr lang="es-PR" sz="1600" b="0" i="0" u="none" strike="noStrike" dirty="0">
              <a:effectLst/>
            </a:endParaRPr>
          </a:p>
          <a:p>
            <a:endParaRPr lang="en-US" dirty="0"/>
          </a:p>
        </p:txBody>
      </p:sp>
      <p:sp>
        <p:nvSpPr>
          <p:cNvPr id="4" name="Rectangle 3">
            <a:extLst>
              <a:ext uri="{FF2B5EF4-FFF2-40B4-BE49-F238E27FC236}">
                <a16:creationId xmlns:a16="http://schemas.microsoft.com/office/drawing/2014/main" xmlns="" id="{85EA0394-2AAC-49BC-B847-62E4B17B6844}"/>
              </a:ext>
            </a:extLst>
          </p:cNvPr>
          <p:cNvSpPr/>
          <p:nvPr/>
        </p:nvSpPr>
        <p:spPr>
          <a:xfrm>
            <a:off x="838200" y="365125"/>
            <a:ext cx="10515600"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0" u="none" strike="noStrike" kern="1200" dirty="0">
                <a:solidFill>
                  <a:srgbClr val="FFFFFF"/>
                </a:solidFill>
                <a:effectLst/>
                <a:latin typeface="+mj-lt"/>
                <a:ea typeface="+mj-ea"/>
                <a:cs typeface="+mj-cs"/>
              </a:rPr>
              <a:t>Parent Guidelines and Expectations:</a:t>
            </a:r>
            <a:br>
              <a:rPr lang="en-US" sz="4000" b="1" i="0" u="none" strike="noStrike" kern="1200" dirty="0">
                <a:solidFill>
                  <a:srgbClr val="FFFFFF"/>
                </a:solidFill>
                <a:effectLst/>
                <a:latin typeface="+mj-lt"/>
                <a:ea typeface="+mj-ea"/>
                <a:cs typeface="+mj-cs"/>
              </a:rPr>
            </a:br>
            <a:r>
              <a:rPr lang="es-PR" sz="4000" b="1" i="0" u="none" strike="noStrike" kern="1200" dirty="0">
                <a:solidFill>
                  <a:srgbClr val="FFFFFF"/>
                </a:solidFill>
                <a:effectLst/>
                <a:latin typeface="+mj-lt"/>
                <a:ea typeface="+mj-ea"/>
                <a:cs typeface="+mj-cs"/>
              </a:rPr>
              <a:t>Expectaciones y </a:t>
            </a:r>
            <a:r>
              <a:rPr lang="es-PR" sz="4000" b="1" i="0" u="none" strike="noStrike" kern="1200" dirty="0" err="1">
                <a:solidFill>
                  <a:srgbClr val="FFFFFF"/>
                </a:solidFill>
                <a:effectLst/>
                <a:latin typeface="+mj-lt"/>
                <a:ea typeface="+mj-ea"/>
                <a:cs typeface="+mj-cs"/>
              </a:rPr>
              <a:t>Instruc</a:t>
            </a:r>
            <a:r>
              <a:rPr lang="es-PR" sz="4000" b="1" i="0" u="none" strike="noStrike" kern="1200" dirty="0">
                <a:solidFill>
                  <a:srgbClr val="FFFFFF"/>
                </a:solidFill>
                <a:effectLst/>
                <a:latin typeface="+mj-lt"/>
                <a:ea typeface="+mj-ea"/>
                <a:cs typeface="+mj-cs"/>
              </a:rPr>
              <a:t> Para los Padres</a:t>
            </a:r>
            <a:endParaRPr lang="en-US" sz="4000" dirty="0"/>
          </a:p>
        </p:txBody>
      </p:sp>
    </p:spTree>
    <p:extLst>
      <p:ext uri="{BB962C8B-B14F-4D97-AF65-F5344CB8AC3E}">
        <p14:creationId xmlns:p14="http://schemas.microsoft.com/office/powerpoint/2010/main" val="402732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07DDBD2A-B4EE-4EFC-926F-5663A3B06AA0}"/>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dirty="0">
                <a:solidFill>
                  <a:srgbClr val="FFFFFF"/>
                </a:solidFill>
                <a:latin typeface="+mj-lt"/>
                <a:ea typeface="+mj-ea"/>
                <a:cs typeface="+mj-cs"/>
              </a:rPr>
              <a:t>Assessment/</a:t>
            </a:r>
            <a:r>
              <a:rPr lang="es-PR" sz="4000" kern="1200" dirty="0">
                <a:solidFill>
                  <a:srgbClr val="FFFFFF"/>
                </a:solidFill>
                <a:latin typeface="+mj-lt"/>
                <a:ea typeface="+mj-ea"/>
                <a:cs typeface="+mj-cs"/>
              </a:rPr>
              <a:t> Evaluaciones </a:t>
            </a:r>
            <a:endParaRPr lang="en-US" sz="40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xmlns="" id="{B5F75E29-60B2-4AEB-8ADA-9EA1E5183F32}"/>
              </a:ext>
            </a:extLst>
          </p:cNvPr>
          <p:cNvSpPr txBox="1"/>
          <p:nvPr/>
        </p:nvSpPr>
        <p:spPr>
          <a:xfrm>
            <a:off x="1367624" y="2490436"/>
            <a:ext cx="9708995" cy="3567173"/>
          </a:xfrm>
          <a:prstGeom prst="rect">
            <a:avLst/>
          </a:prstGeom>
        </p:spPr>
        <p:txBody>
          <a:bodyPr vert="horz" lIns="91440" tIns="45720" rIns="91440" bIns="45720" rtlCol="0" anchor="ctr">
            <a:normAutofit fontScale="92500" lnSpcReduction="10000"/>
          </a:bodyPr>
          <a:lstStyle/>
          <a:p>
            <a:pPr marL="914400" marR="609600" lvl="0" indent="-228600">
              <a:lnSpc>
                <a:spcPct val="90000"/>
              </a:lnSpc>
              <a:spcBef>
                <a:spcPts val="0"/>
              </a:spcBef>
              <a:spcAft>
                <a:spcPts val="600"/>
              </a:spcAft>
              <a:buClr>
                <a:schemeClr val="dk1"/>
              </a:buClr>
              <a:buSzPts val="1100"/>
              <a:buFont typeface="Arial" panose="020B0604020202020204" pitchFamily="34" charset="0"/>
              <a:buChar char="•"/>
            </a:pPr>
            <a:r>
              <a:rPr lang="en-US" sz="2400" dirty="0">
                <a:highlight>
                  <a:srgbClr val="FFFFFF"/>
                </a:highlight>
              </a:rPr>
              <a:t>Teaching Strategies GOLD® is an authentic observation-based assessment system for children from birth through Kindergarten. The Individual Child report enables you to see how individual children are performing during one or more checkpoint periods. This report allows teachers to track individual child progress throughout the year.</a:t>
            </a:r>
          </a:p>
          <a:p>
            <a:pPr marL="685800" marR="609600" lvl="0">
              <a:lnSpc>
                <a:spcPct val="90000"/>
              </a:lnSpc>
              <a:spcBef>
                <a:spcPts val="0"/>
              </a:spcBef>
              <a:spcAft>
                <a:spcPts val="600"/>
              </a:spcAft>
              <a:buClr>
                <a:schemeClr val="dk1"/>
              </a:buClr>
              <a:buSzPts val="1100"/>
            </a:pPr>
            <a:endParaRPr lang="en-US" sz="2400" dirty="0">
              <a:highlight>
                <a:srgbClr val="FFFFFF"/>
              </a:highlight>
            </a:endParaRPr>
          </a:p>
          <a:p>
            <a:pPr marL="914400" marR="609600" lvl="0" indent="-228600">
              <a:lnSpc>
                <a:spcPct val="90000"/>
              </a:lnSpc>
              <a:spcBef>
                <a:spcPts val="0"/>
              </a:spcBef>
              <a:spcAft>
                <a:spcPts val="600"/>
              </a:spcAft>
              <a:buClr>
                <a:schemeClr val="dk1"/>
              </a:buClr>
              <a:buSzPts val="1100"/>
              <a:buFont typeface="Arial" panose="020B0604020202020204" pitchFamily="34" charset="0"/>
              <a:buChar char="•"/>
            </a:pPr>
            <a:r>
              <a:rPr lang="en-US" sz="2400" dirty="0">
                <a:highlight>
                  <a:srgbClr val="FFFFFF"/>
                </a:highlight>
              </a:rPr>
              <a:t>Teaching Strategies GOLD </a:t>
            </a:r>
            <a:r>
              <a:rPr lang="es-PR" sz="2400" dirty="0">
                <a:highlight>
                  <a:srgbClr val="FFFFFF"/>
                </a:highlight>
              </a:rPr>
              <a:t>es un Sistema autentico para evaluar los niños desde la infancia a Kindergarten por observaciones del maestro. Un Reporte Individual del Estudiante, permite a ver como el estudiante esta progresando durante un o más periodos de tiempo. Este reporte permite al maestro documentar el progreso individual del estudiante durante el año escolar.  </a:t>
            </a:r>
          </a:p>
          <a:p>
            <a:pPr marL="914400" marR="609600" lvl="0" indent="-228600">
              <a:lnSpc>
                <a:spcPct val="90000"/>
              </a:lnSpc>
              <a:spcBef>
                <a:spcPts val="0"/>
              </a:spcBef>
              <a:spcAft>
                <a:spcPts val="600"/>
              </a:spcAft>
              <a:buClr>
                <a:schemeClr val="dk1"/>
              </a:buClr>
              <a:buSzPts val="1100"/>
              <a:buFont typeface="Arial" panose="020B0604020202020204" pitchFamily="34" charset="0"/>
              <a:buChar char="•"/>
            </a:pPr>
            <a:endParaRPr lang="es-PR" sz="2400" dirty="0">
              <a:highlight>
                <a:srgbClr val="FFFFFF"/>
              </a:highlight>
            </a:endParaRPr>
          </a:p>
        </p:txBody>
      </p:sp>
    </p:spTree>
    <p:extLst>
      <p:ext uri="{BB962C8B-B14F-4D97-AF65-F5344CB8AC3E}">
        <p14:creationId xmlns:p14="http://schemas.microsoft.com/office/powerpoint/2010/main" val="559047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1129</Words>
  <Application>Microsoft Office PowerPoint</Application>
  <PresentationFormat>Custom</PresentationFormat>
  <Paragraphs>65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IGNACIO CRUZ EARLY CHILDHOOD CENTER</vt:lpstr>
      <vt:lpstr>WELCOME PARENTS BIENVENIDOS PADRES</vt:lpstr>
      <vt:lpstr>      Important Forms/Formas Importantes</vt:lpstr>
      <vt:lpstr>              Attendance/Asistencia </vt:lpstr>
      <vt:lpstr>       Creative Curriculum</vt:lpstr>
      <vt:lpstr>       Creative Curriculum</vt:lpstr>
      <vt:lpstr>Parent Guidelines and Expectations: Expectaciones y Reglas Para los Padres </vt:lpstr>
      <vt:lpstr>PowerPoint Presentation</vt:lpstr>
      <vt:lpstr>Assessment/ Evaluaciones </vt:lpstr>
      <vt:lpstr>  Parent/Teacher Conferences Conferencias de Padres/Maestros  Parent/Teacher conferences are held twice during the school year.  It is important for parents to attend these meetings to discuss their child’s progress.  Conferencias de Padres/Maestros se tendrán dos veces al año escolar. Es importante que los padres asisten estas reuniones para hablar sobre el progreso de su hijo/s.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IGNACIO CRUZ EARLY CHILDHOOD CENTER</dc:title>
  <dc:creator>ROQUE : SUSAN</dc:creator>
  <cp:lastModifiedBy>STOLL : JENNIFER</cp:lastModifiedBy>
  <cp:revision>20</cp:revision>
  <dcterms:created xsi:type="dcterms:W3CDTF">2020-08-21T18:57:17Z</dcterms:created>
  <dcterms:modified xsi:type="dcterms:W3CDTF">2020-09-02T00:12:13Z</dcterms:modified>
</cp:coreProperties>
</file>